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56" r:id="rId2"/>
    <p:sldId id="261" r:id="rId3"/>
    <p:sldId id="266" r:id="rId4"/>
    <p:sldId id="257" r:id="rId5"/>
    <p:sldId id="258" r:id="rId6"/>
    <p:sldId id="267" r:id="rId7"/>
    <p:sldId id="262" r:id="rId8"/>
    <p:sldId id="259" r:id="rId9"/>
    <p:sldId id="269" r:id="rId10"/>
    <p:sldId id="268" r:id="rId11"/>
    <p:sldId id="263" r:id="rId12"/>
    <p:sldId id="264" r:id="rId13"/>
    <p:sldId id="265" r:id="rId14"/>
    <p:sldId id="270" r:id="rId15"/>
    <p:sldId id="26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6600"/>
    <a:srgbClr val="FFFFCC"/>
    <a:srgbClr val="CC3300"/>
    <a:srgbClr val="CCECFF"/>
    <a:srgbClr val="CCCCFF"/>
    <a:srgbClr val="FF9999"/>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333" autoAdjust="0"/>
  </p:normalViewPr>
  <p:slideViewPr>
    <p:cSldViewPr>
      <p:cViewPr varScale="1">
        <p:scale>
          <a:sx n="58" d="100"/>
          <a:sy n="58" d="100"/>
        </p:scale>
        <p:origin x="-141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48" y="6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A66CD8-CFCB-46D8-998C-DC31705B1D75}" type="doc">
      <dgm:prSet loTypeId="urn:microsoft.com/office/officeart/2005/8/layout/pyramid3" loCatId="pyramid" qsTypeId="urn:microsoft.com/office/officeart/2005/8/quickstyle/3d4" qsCatId="3D" csTypeId="urn:microsoft.com/office/officeart/2005/8/colors/colorful1" csCatId="colorful" phldr="1"/>
      <dgm:spPr/>
      <dgm:t>
        <a:bodyPr/>
        <a:lstStyle/>
        <a:p>
          <a:endParaRPr lang="en-US"/>
        </a:p>
      </dgm:t>
    </dgm:pt>
    <dgm:pt modelId="{1D9F0C4B-4E03-41D4-8E0C-FFB7592324DC}">
      <dgm:prSet custT="1"/>
      <dgm:spPr/>
      <dgm:t>
        <a:bodyPr/>
        <a:lstStyle/>
        <a:p>
          <a:pPr rtl="0"/>
          <a:r>
            <a:rPr lang="en-US" sz="1600" b="1" dirty="0" smtClean="0">
              <a:solidFill>
                <a:schemeClr val="tx1"/>
              </a:solidFill>
            </a:rPr>
            <a:t>Decision-making/Social Action Approach</a:t>
          </a:r>
          <a:endParaRPr lang="en-US" sz="1600" b="1" dirty="0">
            <a:solidFill>
              <a:schemeClr val="tx1"/>
            </a:solidFill>
          </a:endParaRPr>
        </a:p>
      </dgm:t>
    </dgm:pt>
    <dgm:pt modelId="{F3D48A37-8035-4231-AA19-DF243F14E6E3}" type="parTrans" cxnId="{70ED6533-EA30-4AFE-9A2A-FA62261A6DC5}">
      <dgm:prSet/>
      <dgm:spPr/>
      <dgm:t>
        <a:bodyPr/>
        <a:lstStyle/>
        <a:p>
          <a:endParaRPr lang="en-US"/>
        </a:p>
      </dgm:t>
    </dgm:pt>
    <dgm:pt modelId="{C54A368E-95A0-4BBB-A542-103927F1585A}" type="sibTrans" cxnId="{70ED6533-EA30-4AFE-9A2A-FA62261A6DC5}">
      <dgm:prSet/>
      <dgm:spPr/>
      <dgm:t>
        <a:bodyPr/>
        <a:lstStyle/>
        <a:p>
          <a:endParaRPr lang="en-US"/>
        </a:p>
      </dgm:t>
    </dgm:pt>
    <dgm:pt modelId="{690494AB-7EE5-4C6B-ABCE-79D78579BF35}">
      <dgm:prSet custT="1"/>
      <dgm:spPr/>
      <dgm:t>
        <a:bodyPr/>
        <a:lstStyle/>
        <a:p>
          <a:pPr rtl="0"/>
          <a:r>
            <a:rPr lang="en-US" sz="1600" b="1" dirty="0" smtClean="0">
              <a:solidFill>
                <a:schemeClr val="tx1"/>
              </a:solidFill>
            </a:rPr>
            <a:t>Transformative Approach</a:t>
          </a:r>
          <a:endParaRPr lang="en-US" sz="1600" b="1" dirty="0">
            <a:solidFill>
              <a:schemeClr val="tx1"/>
            </a:solidFill>
          </a:endParaRPr>
        </a:p>
      </dgm:t>
    </dgm:pt>
    <dgm:pt modelId="{EE1580EA-B9CF-4F36-8F97-A8A15C1C3DE3}" type="parTrans" cxnId="{5A3FB007-71EA-4EA5-A999-5E44BA87F489}">
      <dgm:prSet/>
      <dgm:spPr/>
      <dgm:t>
        <a:bodyPr/>
        <a:lstStyle/>
        <a:p>
          <a:endParaRPr lang="en-US"/>
        </a:p>
      </dgm:t>
    </dgm:pt>
    <dgm:pt modelId="{D4EC6B05-A160-4D4F-B915-A6C78BCB6D09}" type="sibTrans" cxnId="{5A3FB007-71EA-4EA5-A999-5E44BA87F489}">
      <dgm:prSet/>
      <dgm:spPr/>
      <dgm:t>
        <a:bodyPr/>
        <a:lstStyle/>
        <a:p>
          <a:endParaRPr lang="en-US"/>
        </a:p>
      </dgm:t>
    </dgm:pt>
    <dgm:pt modelId="{D02EF09C-F256-4E45-9EDE-C878ED33CEC9}">
      <dgm:prSet custT="1"/>
      <dgm:spPr/>
      <dgm:t>
        <a:bodyPr/>
        <a:lstStyle/>
        <a:p>
          <a:pPr rtl="0"/>
          <a:r>
            <a:rPr lang="en-US" sz="1600" b="1" dirty="0" smtClean="0">
              <a:solidFill>
                <a:schemeClr val="tx1"/>
              </a:solidFill>
            </a:rPr>
            <a:t>Additive Approach</a:t>
          </a:r>
          <a:endParaRPr lang="en-US" sz="1600" b="1" dirty="0">
            <a:solidFill>
              <a:schemeClr val="tx1"/>
            </a:solidFill>
          </a:endParaRPr>
        </a:p>
      </dgm:t>
    </dgm:pt>
    <dgm:pt modelId="{CA819B5C-CA4E-4817-BDFA-8EA4D4227BA1}" type="parTrans" cxnId="{EFE94B22-AB59-4397-9597-C0A73AFF35E4}">
      <dgm:prSet/>
      <dgm:spPr/>
      <dgm:t>
        <a:bodyPr/>
        <a:lstStyle/>
        <a:p>
          <a:endParaRPr lang="en-US"/>
        </a:p>
      </dgm:t>
    </dgm:pt>
    <dgm:pt modelId="{EECFE817-121F-4F63-B56A-7475F287957D}" type="sibTrans" cxnId="{EFE94B22-AB59-4397-9597-C0A73AFF35E4}">
      <dgm:prSet/>
      <dgm:spPr/>
      <dgm:t>
        <a:bodyPr/>
        <a:lstStyle/>
        <a:p>
          <a:endParaRPr lang="en-US"/>
        </a:p>
      </dgm:t>
    </dgm:pt>
    <dgm:pt modelId="{F0C7301F-103F-4136-9313-08F60BF1D03E}">
      <dgm:prSet custT="1"/>
      <dgm:spPr/>
      <dgm:t>
        <a:bodyPr/>
        <a:lstStyle/>
        <a:p>
          <a:pPr rtl="0"/>
          <a:r>
            <a:rPr lang="en-US" sz="1600" b="1" dirty="0" smtClean="0">
              <a:solidFill>
                <a:schemeClr val="tx1"/>
              </a:solidFill>
            </a:rPr>
            <a:t>Contributions Approach</a:t>
          </a:r>
          <a:endParaRPr lang="en-US" sz="1600" b="1" dirty="0">
            <a:solidFill>
              <a:schemeClr val="tx1"/>
            </a:solidFill>
          </a:endParaRPr>
        </a:p>
      </dgm:t>
    </dgm:pt>
    <dgm:pt modelId="{F70EBAC0-2DFB-4D2D-BE92-4A3EEBFB6805}" type="parTrans" cxnId="{E4C5E09B-434A-4E76-B76F-178FF66D9BBE}">
      <dgm:prSet/>
      <dgm:spPr/>
      <dgm:t>
        <a:bodyPr/>
        <a:lstStyle/>
        <a:p>
          <a:endParaRPr lang="en-US"/>
        </a:p>
      </dgm:t>
    </dgm:pt>
    <dgm:pt modelId="{8923E176-E107-44C1-88EA-02916707944A}" type="sibTrans" cxnId="{E4C5E09B-434A-4E76-B76F-178FF66D9BBE}">
      <dgm:prSet/>
      <dgm:spPr/>
      <dgm:t>
        <a:bodyPr/>
        <a:lstStyle/>
        <a:p>
          <a:endParaRPr lang="en-US"/>
        </a:p>
      </dgm:t>
    </dgm:pt>
    <dgm:pt modelId="{CA30BBC1-7D10-43A7-86C4-F696FF87CC23}" type="pres">
      <dgm:prSet presAssocID="{ABA66CD8-CFCB-46D8-998C-DC31705B1D75}" presName="Name0" presStyleCnt="0">
        <dgm:presLayoutVars>
          <dgm:dir/>
          <dgm:animLvl val="lvl"/>
          <dgm:resizeHandles val="exact"/>
        </dgm:presLayoutVars>
      </dgm:prSet>
      <dgm:spPr/>
      <dgm:t>
        <a:bodyPr/>
        <a:lstStyle/>
        <a:p>
          <a:endParaRPr lang="en-US"/>
        </a:p>
      </dgm:t>
    </dgm:pt>
    <dgm:pt modelId="{5131DA27-C0A0-4001-99ED-D3D42B4B0986}" type="pres">
      <dgm:prSet presAssocID="{1D9F0C4B-4E03-41D4-8E0C-FFB7592324DC}" presName="Name8" presStyleCnt="0"/>
      <dgm:spPr/>
    </dgm:pt>
    <dgm:pt modelId="{E0CEB80B-AC3C-49AE-BC45-69565D6C315D}" type="pres">
      <dgm:prSet presAssocID="{1D9F0C4B-4E03-41D4-8E0C-FFB7592324DC}" presName="level" presStyleLbl="node1" presStyleIdx="0" presStyleCnt="4" custLinFactNeighborY="4918">
        <dgm:presLayoutVars>
          <dgm:chMax val="1"/>
          <dgm:bulletEnabled val="1"/>
        </dgm:presLayoutVars>
      </dgm:prSet>
      <dgm:spPr/>
      <dgm:t>
        <a:bodyPr/>
        <a:lstStyle/>
        <a:p>
          <a:endParaRPr lang="en-US"/>
        </a:p>
      </dgm:t>
    </dgm:pt>
    <dgm:pt modelId="{6DB622C6-BA6D-4C4B-BBEC-0A96FF9D8D53}" type="pres">
      <dgm:prSet presAssocID="{1D9F0C4B-4E03-41D4-8E0C-FFB7592324DC}" presName="levelTx" presStyleLbl="revTx" presStyleIdx="0" presStyleCnt="0">
        <dgm:presLayoutVars>
          <dgm:chMax val="1"/>
          <dgm:bulletEnabled val="1"/>
        </dgm:presLayoutVars>
      </dgm:prSet>
      <dgm:spPr/>
      <dgm:t>
        <a:bodyPr/>
        <a:lstStyle/>
        <a:p>
          <a:endParaRPr lang="en-US"/>
        </a:p>
      </dgm:t>
    </dgm:pt>
    <dgm:pt modelId="{AADBAC02-DEC9-4B9F-983D-B3EE294BF817}" type="pres">
      <dgm:prSet presAssocID="{690494AB-7EE5-4C6B-ABCE-79D78579BF35}" presName="Name8" presStyleCnt="0"/>
      <dgm:spPr/>
    </dgm:pt>
    <dgm:pt modelId="{ED962B21-CB94-46FE-9C8F-FD148D0A78FB}" type="pres">
      <dgm:prSet presAssocID="{690494AB-7EE5-4C6B-ABCE-79D78579BF35}" presName="level" presStyleLbl="node1" presStyleIdx="1" presStyleCnt="4" custScaleX="116113" custLinFactNeighborY="3279">
        <dgm:presLayoutVars>
          <dgm:chMax val="1"/>
          <dgm:bulletEnabled val="1"/>
        </dgm:presLayoutVars>
      </dgm:prSet>
      <dgm:spPr/>
      <dgm:t>
        <a:bodyPr/>
        <a:lstStyle/>
        <a:p>
          <a:endParaRPr lang="en-US"/>
        </a:p>
      </dgm:t>
    </dgm:pt>
    <dgm:pt modelId="{F104B5EC-2B67-4CAE-A99D-DBB3E38B39F8}" type="pres">
      <dgm:prSet presAssocID="{690494AB-7EE5-4C6B-ABCE-79D78579BF35}" presName="levelTx" presStyleLbl="revTx" presStyleIdx="0" presStyleCnt="0">
        <dgm:presLayoutVars>
          <dgm:chMax val="1"/>
          <dgm:bulletEnabled val="1"/>
        </dgm:presLayoutVars>
      </dgm:prSet>
      <dgm:spPr/>
      <dgm:t>
        <a:bodyPr/>
        <a:lstStyle/>
        <a:p>
          <a:endParaRPr lang="en-US"/>
        </a:p>
      </dgm:t>
    </dgm:pt>
    <dgm:pt modelId="{B02F0345-D663-4DE1-B95F-CB59B2B5E3EB}" type="pres">
      <dgm:prSet presAssocID="{D02EF09C-F256-4E45-9EDE-C878ED33CEC9}" presName="Name8" presStyleCnt="0"/>
      <dgm:spPr/>
    </dgm:pt>
    <dgm:pt modelId="{5D43F0EE-C5C8-4EB4-BFB8-3F527F3FAABB}" type="pres">
      <dgm:prSet presAssocID="{D02EF09C-F256-4E45-9EDE-C878ED33CEC9}" presName="level" presStyleLbl="node1" presStyleIdx="2" presStyleCnt="4" custScaleX="151720" custLinFactNeighborY="1639">
        <dgm:presLayoutVars>
          <dgm:chMax val="1"/>
          <dgm:bulletEnabled val="1"/>
        </dgm:presLayoutVars>
      </dgm:prSet>
      <dgm:spPr/>
      <dgm:t>
        <a:bodyPr/>
        <a:lstStyle/>
        <a:p>
          <a:endParaRPr lang="en-US"/>
        </a:p>
      </dgm:t>
    </dgm:pt>
    <dgm:pt modelId="{A01CD768-6FF5-431A-A81B-DD132FDE8972}" type="pres">
      <dgm:prSet presAssocID="{D02EF09C-F256-4E45-9EDE-C878ED33CEC9}" presName="levelTx" presStyleLbl="revTx" presStyleIdx="0" presStyleCnt="0">
        <dgm:presLayoutVars>
          <dgm:chMax val="1"/>
          <dgm:bulletEnabled val="1"/>
        </dgm:presLayoutVars>
      </dgm:prSet>
      <dgm:spPr/>
      <dgm:t>
        <a:bodyPr/>
        <a:lstStyle/>
        <a:p>
          <a:endParaRPr lang="en-US"/>
        </a:p>
      </dgm:t>
    </dgm:pt>
    <dgm:pt modelId="{17FC0E5D-D597-4A70-80D8-C49BC40B8AF4}" type="pres">
      <dgm:prSet presAssocID="{F0C7301F-103F-4136-9313-08F60BF1D03E}" presName="Name8" presStyleCnt="0"/>
      <dgm:spPr/>
    </dgm:pt>
    <dgm:pt modelId="{A85FFC15-EA3B-447C-8808-B49C35EC264C}" type="pres">
      <dgm:prSet presAssocID="{F0C7301F-103F-4136-9313-08F60BF1D03E}" presName="level" presStyleLbl="node1" presStyleIdx="3" presStyleCnt="4" custScaleX="255160" custLinFactNeighborY="6557">
        <dgm:presLayoutVars>
          <dgm:chMax val="1"/>
          <dgm:bulletEnabled val="1"/>
        </dgm:presLayoutVars>
      </dgm:prSet>
      <dgm:spPr/>
      <dgm:t>
        <a:bodyPr/>
        <a:lstStyle/>
        <a:p>
          <a:endParaRPr lang="en-US"/>
        </a:p>
      </dgm:t>
    </dgm:pt>
    <dgm:pt modelId="{77BA6F92-6B01-4C3C-9B3A-959D05D2F293}" type="pres">
      <dgm:prSet presAssocID="{F0C7301F-103F-4136-9313-08F60BF1D03E}" presName="levelTx" presStyleLbl="revTx" presStyleIdx="0" presStyleCnt="0">
        <dgm:presLayoutVars>
          <dgm:chMax val="1"/>
          <dgm:bulletEnabled val="1"/>
        </dgm:presLayoutVars>
      </dgm:prSet>
      <dgm:spPr/>
      <dgm:t>
        <a:bodyPr/>
        <a:lstStyle/>
        <a:p>
          <a:endParaRPr lang="en-US"/>
        </a:p>
      </dgm:t>
    </dgm:pt>
  </dgm:ptLst>
  <dgm:cxnLst>
    <dgm:cxn modelId="{EFE94B22-AB59-4397-9597-C0A73AFF35E4}" srcId="{ABA66CD8-CFCB-46D8-998C-DC31705B1D75}" destId="{D02EF09C-F256-4E45-9EDE-C878ED33CEC9}" srcOrd="2" destOrd="0" parTransId="{CA819B5C-CA4E-4817-BDFA-8EA4D4227BA1}" sibTransId="{EECFE817-121F-4F63-B56A-7475F287957D}"/>
    <dgm:cxn modelId="{5D6CF372-9B7E-4638-9978-901C40E23108}" type="presOf" srcId="{F0C7301F-103F-4136-9313-08F60BF1D03E}" destId="{77BA6F92-6B01-4C3C-9B3A-959D05D2F293}" srcOrd="1" destOrd="0" presId="urn:microsoft.com/office/officeart/2005/8/layout/pyramid3"/>
    <dgm:cxn modelId="{E413503C-E7A3-468E-B99E-E538740B1898}" type="presOf" srcId="{D02EF09C-F256-4E45-9EDE-C878ED33CEC9}" destId="{A01CD768-6FF5-431A-A81B-DD132FDE8972}" srcOrd="1" destOrd="0" presId="urn:microsoft.com/office/officeart/2005/8/layout/pyramid3"/>
    <dgm:cxn modelId="{3A3B3ADB-85B8-407B-8F76-96E07DFE1E78}" type="presOf" srcId="{ABA66CD8-CFCB-46D8-998C-DC31705B1D75}" destId="{CA30BBC1-7D10-43A7-86C4-F696FF87CC23}" srcOrd="0" destOrd="0" presId="urn:microsoft.com/office/officeart/2005/8/layout/pyramid3"/>
    <dgm:cxn modelId="{1D9F6558-D819-4959-81AD-34E999CCAB43}" type="presOf" srcId="{F0C7301F-103F-4136-9313-08F60BF1D03E}" destId="{A85FFC15-EA3B-447C-8808-B49C35EC264C}" srcOrd="0" destOrd="0" presId="urn:microsoft.com/office/officeart/2005/8/layout/pyramid3"/>
    <dgm:cxn modelId="{FCB5A563-FAC9-4C3F-8364-20995C623303}" type="presOf" srcId="{690494AB-7EE5-4C6B-ABCE-79D78579BF35}" destId="{ED962B21-CB94-46FE-9C8F-FD148D0A78FB}" srcOrd="0" destOrd="0" presId="urn:microsoft.com/office/officeart/2005/8/layout/pyramid3"/>
    <dgm:cxn modelId="{5005788B-5A06-435B-81FB-3AB1A2DE5019}" type="presOf" srcId="{1D9F0C4B-4E03-41D4-8E0C-FFB7592324DC}" destId="{6DB622C6-BA6D-4C4B-BBEC-0A96FF9D8D53}" srcOrd="1" destOrd="0" presId="urn:microsoft.com/office/officeart/2005/8/layout/pyramid3"/>
    <dgm:cxn modelId="{5A3FB007-71EA-4EA5-A999-5E44BA87F489}" srcId="{ABA66CD8-CFCB-46D8-998C-DC31705B1D75}" destId="{690494AB-7EE5-4C6B-ABCE-79D78579BF35}" srcOrd="1" destOrd="0" parTransId="{EE1580EA-B9CF-4F36-8F97-A8A15C1C3DE3}" sibTransId="{D4EC6B05-A160-4D4F-B915-A6C78BCB6D09}"/>
    <dgm:cxn modelId="{70ED6533-EA30-4AFE-9A2A-FA62261A6DC5}" srcId="{ABA66CD8-CFCB-46D8-998C-DC31705B1D75}" destId="{1D9F0C4B-4E03-41D4-8E0C-FFB7592324DC}" srcOrd="0" destOrd="0" parTransId="{F3D48A37-8035-4231-AA19-DF243F14E6E3}" sibTransId="{C54A368E-95A0-4BBB-A542-103927F1585A}"/>
    <dgm:cxn modelId="{FDE00A10-3EAC-4107-B012-433D0AE8A02C}" type="presOf" srcId="{D02EF09C-F256-4E45-9EDE-C878ED33CEC9}" destId="{5D43F0EE-C5C8-4EB4-BFB8-3F527F3FAABB}" srcOrd="0" destOrd="0" presId="urn:microsoft.com/office/officeart/2005/8/layout/pyramid3"/>
    <dgm:cxn modelId="{279A3BA0-0CCB-4622-A0AD-E2BDCF743C85}" type="presOf" srcId="{690494AB-7EE5-4C6B-ABCE-79D78579BF35}" destId="{F104B5EC-2B67-4CAE-A99D-DBB3E38B39F8}" srcOrd="1" destOrd="0" presId="urn:microsoft.com/office/officeart/2005/8/layout/pyramid3"/>
    <dgm:cxn modelId="{E4C5E09B-434A-4E76-B76F-178FF66D9BBE}" srcId="{ABA66CD8-CFCB-46D8-998C-DC31705B1D75}" destId="{F0C7301F-103F-4136-9313-08F60BF1D03E}" srcOrd="3" destOrd="0" parTransId="{F70EBAC0-2DFB-4D2D-BE92-4A3EEBFB6805}" sibTransId="{8923E176-E107-44C1-88EA-02916707944A}"/>
    <dgm:cxn modelId="{8E9F87A8-D671-4976-BEFC-F444BB87ED53}" type="presOf" srcId="{1D9F0C4B-4E03-41D4-8E0C-FFB7592324DC}" destId="{E0CEB80B-AC3C-49AE-BC45-69565D6C315D}" srcOrd="0" destOrd="0" presId="urn:microsoft.com/office/officeart/2005/8/layout/pyramid3"/>
    <dgm:cxn modelId="{1838D6F1-C8DB-4FBE-9471-7113430C275E}" type="presParOf" srcId="{CA30BBC1-7D10-43A7-86C4-F696FF87CC23}" destId="{5131DA27-C0A0-4001-99ED-D3D42B4B0986}" srcOrd="0" destOrd="0" presId="urn:microsoft.com/office/officeart/2005/8/layout/pyramid3"/>
    <dgm:cxn modelId="{178BFF5F-F580-4854-8E29-243E32FF4FDA}" type="presParOf" srcId="{5131DA27-C0A0-4001-99ED-D3D42B4B0986}" destId="{E0CEB80B-AC3C-49AE-BC45-69565D6C315D}" srcOrd="0" destOrd="0" presId="urn:microsoft.com/office/officeart/2005/8/layout/pyramid3"/>
    <dgm:cxn modelId="{007A6254-7119-4452-85F7-390E35976AA5}" type="presParOf" srcId="{5131DA27-C0A0-4001-99ED-D3D42B4B0986}" destId="{6DB622C6-BA6D-4C4B-BBEC-0A96FF9D8D53}" srcOrd="1" destOrd="0" presId="urn:microsoft.com/office/officeart/2005/8/layout/pyramid3"/>
    <dgm:cxn modelId="{7A818CFA-932C-4DC2-A908-27764E20538D}" type="presParOf" srcId="{CA30BBC1-7D10-43A7-86C4-F696FF87CC23}" destId="{AADBAC02-DEC9-4B9F-983D-B3EE294BF817}" srcOrd="1" destOrd="0" presId="urn:microsoft.com/office/officeart/2005/8/layout/pyramid3"/>
    <dgm:cxn modelId="{1DEE51D3-3091-4549-BF79-A29E5333C0D9}" type="presParOf" srcId="{AADBAC02-DEC9-4B9F-983D-B3EE294BF817}" destId="{ED962B21-CB94-46FE-9C8F-FD148D0A78FB}" srcOrd="0" destOrd="0" presId="urn:microsoft.com/office/officeart/2005/8/layout/pyramid3"/>
    <dgm:cxn modelId="{07D6684E-4A8B-43DB-9BFE-8F686C4EA948}" type="presParOf" srcId="{AADBAC02-DEC9-4B9F-983D-B3EE294BF817}" destId="{F104B5EC-2B67-4CAE-A99D-DBB3E38B39F8}" srcOrd="1" destOrd="0" presId="urn:microsoft.com/office/officeart/2005/8/layout/pyramid3"/>
    <dgm:cxn modelId="{A7A652A4-F469-4602-A7F2-01FF0A3E3178}" type="presParOf" srcId="{CA30BBC1-7D10-43A7-86C4-F696FF87CC23}" destId="{B02F0345-D663-4DE1-B95F-CB59B2B5E3EB}" srcOrd="2" destOrd="0" presId="urn:microsoft.com/office/officeart/2005/8/layout/pyramid3"/>
    <dgm:cxn modelId="{E69F2BF9-B7D8-49EC-B02A-ADAE6730646E}" type="presParOf" srcId="{B02F0345-D663-4DE1-B95F-CB59B2B5E3EB}" destId="{5D43F0EE-C5C8-4EB4-BFB8-3F527F3FAABB}" srcOrd="0" destOrd="0" presId="urn:microsoft.com/office/officeart/2005/8/layout/pyramid3"/>
    <dgm:cxn modelId="{EE677989-BAAB-45D7-81C1-D01259E27EC7}" type="presParOf" srcId="{B02F0345-D663-4DE1-B95F-CB59B2B5E3EB}" destId="{A01CD768-6FF5-431A-A81B-DD132FDE8972}" srcOrd="1" destOrd="0" presId="urn:microsoft.com/office/officeart/2005/8/layout/pyramid3"/>
    <dgm:cxn modelId="{F2788BB9-1C27-4E81-BF63-4872308269E8}" type="presParOf" srcId="{CA30BBC1-7D10-43A7-86C4-F696FF87CC23}" destId="{17FC0E5D-D597-4A70-80D8-C49BC40B8AF4}" srcOrd="3" destOrd="0" presId="urn:microsoft.com/office/officeart/2005/8/layout/pyramid3"/>
    <dgm:cxn modelId="{0ADF521C-BA8C-4BB1-921A-711671C38D18}" type="presParOf" srcId="{17FC0E5D-D597-4A70-80D8-C49BC40B8AF4}" destId="{A85FFC15-EA3B-447C-8808-B49C35EC264C}" srcOrd="0" destOrd="0" presId="urn:microsoft.com/office/officeart/2005/8/layout/pyramid3"/>
    <dgm:cxn modelId="{04649405-E4A1-4D2B-B241-13A8E4A9184D}" type="presParOf" srcId="{17FC0E5D-D597-4A70-80D8-C49BC40B8AF4}" destId="{77BA6F92-6B01-4C3C-9B3A-959D05D2F293}" srcOrd="1" destOrd="0" presId="urn:microsoft.com/office/officeart/2005/8/layout/pyramid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93C53F-F474-4F4B-8AA3-0B446BC9B826}" type="doc">
      <dgm:prSet loTypeId="urn:microsoft.com/office/officeart/2005/8/layout/radial5" loCatId="relationship" qsTypeId="urn:microsoft.com/office/officeart/2005/8/quickstyle/3d3" qsCatId="3D" csTypeId="urn:microsoft.com/office/officeart/2005/8/colors/colorful3" csCatId="colorful" phldr="1"/>
      <dgm:spPr/>
      <dgm:t>
        <a:bodyPr/>
        <a:lstStyle/>
        <a:p>
          <a:endParaRPr lang="en-US"/>
        </a:p>
      </dgm:t>
    </dgm:pt>
    <dgm:pt modelId="{ED935F3B-E4AF-4DF8-A76C-C4AB007A2E27}">
      <dgm:prSet phldrT="[Text]" custT="1"/>
      <dgm:spPr>
        <a:solidFill>
          <a:srgbClr val="FF9999"/>
        </a:solidFill>
      </dgm:spPr>
      <dgm:t>
        <a:bodyPr/>
        <a:lstStyle/>
        <a:p>
          <a:r>
            <a:rPr lang="en-US" sz="1400" b="1" dirty="0" smtClean="0"/>
            <a:t>Culturally Responsive Instruction</a:t>
          </a:r>
          <a:endParaRPr lang="en-US" sz="1400" b="1" dirty="0"/>
        </a:p>
      </dgm:t>
    </dgm:pt>
    <dgm:pt modelId="{D2D886EE-E744-44C1-96EC-562E5F2AA629}" type="parTrans" cxnId="{050184DE-5A40-4CF8-926F-7488B4B3FB9C}">
      <dgm:prSet/>
      <dgm:spPr/>
      <dgm:t>
        <a:bodyPr/>
        <a:lstStyle/>
        <a:p>
          <a:endParaRPr lang="en-US"/>
        </a:p>
      </dgm:t>
    </dgm:pt>
    <dgm:pt modelId="{E817C5CF-BF7F-437B-BC17-73DC16C1C174}" type="sibTrans" cxnId="{050184DE-5A40-4CF8-926F-7488B4B3FB9C}">
      <dgm:prSet/>
      <dgm:spPr/>
      <dgm:t>
        <a:bodyPr/>
        <a:lstStyle/>
        <a:p>
          <a:endParaRPr lang="en-US"/>
        </a:p>
      </dgm:t>
    </dgm:pt>
    <dgm:pt modelId="{52A09391-02FA-4411-B5AF-BB9CCE77FFE4}">
      <dgm:prSet phldrT="[Text]" custT="1"/>
      <dgm:spPr/>
      <dgm:t>
        <a:bodyPr/>
        <a:lstStyle/>
        <a:p>
          <a:r>
            <a:rPr lang="en-US" sz="1100" b="1" dirty="0" smtClean="0"/>
            <a:t>Set Appropriately High Expectations For All Students</a:t>
          </a:r>
          <a:endParaRPr lang="en-US" sz="1100" b="1" dirty="0"/>
        </a:p>
      </dgm:t>
    </dgm:pt>
    <dgm:pt modelId="{6671091C-E0CF-415D-82EC-4C83A68BFAE9}" type="parTrans" cxnId="{E940DCF0-35A9-4C44-83BF-96CACFEDA154}">
      <dgm:prSet/>
      <dgm:spPr/>
      <dgm:t>
        <a:bodyPr/>
        <a:lstStyle/>
        <a:p>
          <a:endParaRPr lang="en-US"/>
        </a:p>
      </dgm:t>
    </dgm:pt>
    <dgm:pt modelId="{70AD218F-ABFA-4319-AF9F-24BC55E00481}" type="sibTrans" cxnId="{E940DCF0-35A9-4C44-83BF-96CACFEDA154}">
      <dgm:prSet/>
      <dgm:spPr/>
      <dgm:t>
        <a:bodyPr/>
        <a:lstStyle/>
        <a:p>
          <a:endParaRPr lang="en-US"/>
        </a:p>
      </dgm:t>
    </dgm:pt>
    <dgm:pt modelId="{963688F9-A481-4E05-88F0-C04D9B3F4C83}">
      <dgm:prSet phldrT="[Text]" custT="1"/>
      <dgm:spPr/>
      <dgm:t>
        <a:bodyPr/>
        <a:lstStyle/>
        <a:p>
          <a:r>
            <a:rPr lang="en-US" sz="1100" b="1" dirty="0" smtClean="0"/>
            <a:t>Create Positive Relationships with Families and the Community</a:t>
          </a:r>
          <a:endParaRPr lang="en-US" sz="1100" b="1" dirty="0"/>
        </a:p>
      </dgm:t>
    </dgm:pt>
    <dgm:pt modelId="{79D34FFB-E0F6-44C6-AE2C-3628F27111E4}" type="parTrans" cxnId="{568F39AE-16F2-40FD-BAA3-595B7295B537}">
      <dgm:prSet/>
      <dgm:spPr/>
      <dgm:t>
        <a:bodyPr/>
        <a:lstStyle/>
        <a:p>
          <a:endParaRPr lang="en-US"/>
        </a:p>
      </dgm:t>
    </dgm:pt>
    <dgm:pt modelId="{05D05216-6258-4067-B551-E9ECCA3F0562}" type="sibTrans" cxnId="{568F39AE-16F2-40FD-BAA3-595B7295B537}">
      <dgm:prSet/>
      <dgm:spPr/>
      <dgm:t>
        <a:bodyPr/>
        <a:lstStyle/>
        <a:p>
          <a:endParaRPr lang="en-US"/>
        </a:p>
      </dgm:t>
    </dgm:pt>
    <dgm:pt modelId="{7853EA15-6135-4A83-A530-F06462DD1E26}">
      <dgm:prSet phldrT="[Text]" custT="1"/>
      <dgm:spPr/>
      <dgm:t>
        <a:bodyPr/>
        <a:lstStyle/>
        <a:p>
          <a:r>
            <a:rPr lang="en-US" sz="1100" b="1" dirty="0" smtClean="0"/>
            <a:t>Promote The Creation of A Culturally Sensitive Environment </a:t>
          </a:r>
          <a:endParaRPr lang="en-US" sz="1100" b="1" dirty="0"/>
        </a:p>
      </dgm:t>
    </dgm:pt>
    <dgm:pt modelId="{6D0D1F73-CB44-4671-AB09-16F83F143390}" type="parTrans" cxnId="{3BDB282E-57DD-47C1-B0B4-FA3C0267C78C}">
      <dgm:prSet/>
      <dgm:spPr/>
      <dgm:t>
        <a:bodyPr/>
        <a:lstStyle/>
        <a:p>
          <a:endParaRPr lang="en-US"/>
        </a:p>
      </dgm:t>
    </dgm:pt>
    <dgm:pt modelId="{8D38ABDA-7E26-440F-8365-E7BA7C168E02}" type="sibTrans" cxnId="{3BDB282E-57DD-47C1-B0B4-FA3C0267C78C}">
      <dgm:prSet/>
      <dgm:spPr/>
      <dgm:t>
        <a:bodyPr/>
        <a:lstStyle/>
        <a:p>
          <a:endParaRPr lang="en-US"/>
        </a:p>
      </dgm:t>
    </dgm:pt>
    <dgm:pt modelId="{C4F1233E-4F4B-4B5E-ADC2-2AFCCC844F4A}">
      <dgm:prSet phldrT="[Text]" custT="1"/>
      <dgm:spPr/>
      <dgm:t>
        <a:bodyPr/>
        <a:lstStyle/>
        <a:p>
          <a:r>
            <a:rPr lang="en-US" sz="1100" b="1" dirty="0" smtClean="0"/>
            <a:t>Employ Active Teaching Methods Capable of Involving All Students</a:t>
          </a:r>
          <a:endParaRPr lang="en-US" sz="1100" b="1" dirty="0"/>
        </a:p>
      </dgm:t>
    </dgm:pt>
    <dgm:pt modelId="{9E52EADC-8490-473A-8BED-30FA5475FBB9}" type="parTrans" cxnId="{16B9521C-BCCC-415D-AC60-A2E46A251F03}">
      <dgm:prSet/>
      <dgm:spPr/>
      <dgm:t>
        <a:bodyPr/>
        <a:lstStyle/>
        <a:p>
          <a:endParaRPr lang="en-US"/>
        </a:p>
      </dgm:t>
    </dgm:pt>
    <dgm:pt modelId="{03DADC90-6BCA-421E-9239-C0FB6013DA1E}" type="sibTrans" cxnId="{16B9521C-BCCC-415D-AC60-A2E46A251F03}">
      <dgm:prSet/>
      <dgm:spPr/>
      <dgm:t>
        <a:bodyPr/>
        <a:lstStyle/>
        <a:p>
          <a:endParaRPr lang="en-US"/>
        </a:p>
      </dgm:t>
    </dgm:pt>
    <dgm:pt modelId="{10700C4E-01BE-4D6C-92EE-2E5E81FDD6AC}">
      <dgm:prSet phldrT="[Text]" custT="1"/>
      <dgm:spPr/>
      <dgm:t>
        <a:bodyPr/>
        <a:lstStyle/>
        <a:p>
          <a:r>
            <a:rPr lang="en-US" sz="1100" b="1" dirty="0" smtClean="0"/>
            <a:t>Transition From Teacher to Facilitator of Learning</a:t>
          </a:r>
          <a:endParaRPr lang="en-US" sz="1100" b="1" dirty="0"/>
        </a:p>
      </dgm:t>
    </dgm:pt>
    <dgm:pt modelId="{16877F05-0868-48ED-AC60-C3114C9D67A9}" type="parTrans" cxnId="{AF3A9B19-1234-467A-B52B-7891387D4554}">
      <dgm:prSet/>
      <dgm:spPr/>
      <dgm:t>
        <a:bodyPr/>
        <a:lstStyle/>
        <a:p>
          <a:endParaRPr lang="en-US"/>
        </a:p>
      </dgm:t>
    </dgm:pt>
    <dgm:pt modelId="{C64FEF4F-F379-4C64-BF07-C19077333073}" type="sibTrans" cxnId="{AF3A9B19-1234-467A-B52B-7891387D4554}">
      <dgm:prSet/>
      <dgm:spPr/>
      <dgm:t>
        <a:bodyPr/>
        <a:lstStyle/>
        <a:p>
          <a:endParaRPr lang="en-US"/>
        </a:p>
      </dgm:t>
    </dgm:pt>
    <dgm:pt modelId="{CF06FEB0-7C61-4C78-94C9-677F9B28E3BE}">
      <dgm:prSet phldrT="[Text]" custT="1"/>
      <dgm:spPr/>
      <dgm:t>
        <a:bodyPr/>
        <a:lstStyle/>
        <a:p>
          <a:r>
            <a:rPr lang="en-US" sz="1100" b="1" dirty="0" smtClean="0"/>
            <a:t>Turn Over Control of Portions of The Lessons To The Students</a:t>
          </a:r>
          <a:endParaRPr lang="en-US" sz="1100" b="1" dirty="0"/>
        </a:p>
      </dgm:t>
    </dgm:pt>
    <dgm:pt modelId="{1B1D3315-3A14-4E45-AE87-8FD7E5AEE39A}" type="parTrans" cxnId="{954B1DBF-7C00-48CD-B602-BE52EBE58BD4}">
      <dgm:prSet/>
      <dgm:spPr/>
      <dgm:t>
        <a:bodyPr/>
        <a:lstStyle/>
        <a:p>
          <a:endParaRPr lang="en-US"/>
        </a:p>
      </dgm:t>
    </dgm:pt>
    <dgm:pt modelId="{73F50FCE-BFF2-4518-B48E-980407E924EF}" type="sibTrans" cxnId="{954B1DBF-7C00-48CD-B602-BE52EBE58BD4}">
      <dgm:prSet/>
      <dgm:spPr/>
      <dgm:t>
        <a:bodyPr/>
        <a:lstStyle/>
        <a:p>
          <a:endParaRPr lang="en-US"/>
        </a:p>
      </dgm:t>
    </dgm:pt>
    <dgm:pt modelId="{8CE9BA79-03E5-49E6-ABCC-B657DD0F7F05}">
      <dgm:prSet phldrT="[Text]" custT="1"/>
      <dgm:spPr/>
      <dgm:t>
        <a:bodyPr/>
        <a:lstStyle/>
        <a:p>
          <a:r>
            <a:rPr lang="en-US" sz="1100" b="1" dirty="0" smtClean="0"/>
            <a:t>Revolve Instruction Around Students Working In Groups and Pairs</a:t>
          </a:r>
          <a:endParaRPr lang="en-US" sz="1100" b="1" dirty="0"/>
        </a:p>
      </dgm:t>
    </dgm:pt>
    <dgm:pt modelId="{489A5DAB-AB4B-4C72-82F7-983EC3C7FB9B}" type="parTrans" cxnId="{6E16BFF6-F5DE-483C-B37B-546943B00104}">
      <dgm:prSet/>
      <dgm:spPr/>
      <dgm:t>
        <a:bodyPr/>
        <a:lstStyle/>
        <a:p>
          <a:endParaRPr lang="en-US"/>
        </a:p>
      </dgm:t>
    </dgm:pt>
    <dgm:pt modelId="{AE6D6566-7A4A-4619-8124-D5BDEC518CC4}" type="sibTrans" cxnId="{6E16BFF6-F5DE-483C-B37B-546943B00104}">
      <dgm:prSet/>
      <dgm:spPr/>
      <dgm:t>
        <a:bodyPr/>
        <a:lstStyle/>
        <a:p>
          <a:endParaRPr lang="en-US"/>
        </a:p>
      </dgm:t>
    </dgm:pt>
    <dgm:pt modelId="{681F4B46-C83D-4BDD-B8BD-2FFE5AEABB47}" type="pres">
      <dgm:prSet presAssocID="{9293C53F-F474-4F4B-8AA3-0B446BC9B826}" presName="Name0" presStyleCnt="0">
        <dgm:presLayoutVars>
          <dgm:chMax val="1"/>
          <dgm:dir/>
          <dgm:animLvl val="ctr"/>
          <dgm:resizeHandles val="exact"/>
        </dgm:presLayoutVars>
      </dgm:prSet>
      <dgm:spPr/>
      <dgm:t>
        <a:bodyPr/>
        <a:lstStyle/>
        <a:p>
          <a:endParaRPr lang="en-US"/>
        </a:p>
      </dgm:t>
    </dgm:pt>
    <dgm:pt modelId="{3B913557-D999-44E4-ADCF-9F74B6E1EC3C}" type="pres">
      <dgm:prSet presAssocID="{ED935F3B-E4AF-4DF8-A76C-C4AB007A2E27}" presName="centerShape" presStyleLbl="node0" presStyleIdx="0" presStyleCnt="1"/>
      <dgm:spPr/>
      <dgm:t>
        <a:bodyPr/>
        <a:lstStyle/>
        <a:p>
          <a:endParaRPr lang="en-US"/>
        </a:p>
      </dgm:t>
    </dgm:pt>
    <dgm:pt modelId="{CE48D8EA-C300-4F72-82C9-74B405921516}" type="pres">
      <dgm:prSet presAssocID="{6671091C-E0CF-415D-82EC-4C83A68BFAE9}" presName="parTrans" presStyleLbl="sibTrans2D1" presStyleIdx="0" presStyleCnt="7"/>
      <dgm:spPr/>
      <dgm:t>
        <a:bodyPr/>
        <a:lstStyle/>
        <a:p>
          <a:endParaRPr lang="en-US"/>
        </a:p>
      </dgm:t>
    </dgm:pt>
    <dgm:pt modelId="{37C082C4-51AB-4A48-B93E-08855D9810B6}" type="pres">
      <dgm:prSet presAssocID="{6671091C-E0CF-415D-82EC-4C83A68BFAE9}" presName="connectorText" presStyleLbl="sibTrans2D1" presStyleIdx="0" presStyleCnt="7"/>
      <dgm:spPr/>
      <dgm:t>
        <a:bodyPr/>
        <a:lstStyle/>
        <a:p>
          <a:endParaRPr lang="en-US"/>
        </a:p>
      </dgm:t>
    </dgm:pt>
    <dgm:pt modelId="{26A71E42-3818-4A33-8469-59309B554464}" type="pres">
      <dgm:prSet presAssocID="{52A09391-02FA-4411-B5AF-BB9CCE77FFE4}" presName="node" presStyleLbl="node1" presStyleIdx="0" presStyleCnt="7">
        <dgm:presLayoutVars>
          <dgm:bulletEnabled val="1"/>
        </dgm:presLayoutVars>
      </dgm:prSet>
      <dgm:spPr/>
      <dgm:t>
        <a:bodyPr/>
        <a:lstStyle/>
        <a:p>
          <a:endParaRPr lang="en-US"/>
        </a:p>
      </dgm:t>
    </dgm:pt>
    <dgm:pt modelId="{5744F4F6-816E-4E5F-BF19-541C3C26CE92}" type="pres">
      <dgm:prSet presAssocID="{79D34FFB-E0F6-44C6-AE2C-3628F27111E4}" presName="parTrans" presStyleLbl="sibTrans2D1" presStyleIdx="1" presStyleCnt="7"/>
      <dgm:spPr/>
      <dgm:t>
        <a:bodyPr/>
        <a:lstStyle/>
        <a:p>
          <a:endParaRPr lang="en-US"/>
        </a:p>
      </dgm:t>
    </dgm:pt>
    <dgm:pt modelId="{60EBD5E7-41C4-4D14-863C-F2D2566D0665}" type="pres">
      <dgm:prSet presAssocID="{79D34FFB-E0F6-44C6-AE2C-3628F27111E4}" presName="connectorText" presStyleLbl="sibTrans2D1" presStyleIdx="1" presStyleCnt="7"/>
      <dgm:spPr/>
      <dgm:t>
        <a:bodyPr/>
        <a:lstStyle/>
        <a:p>
          <a:endParaRPr lang="en-US"/>
        </a:p>
      </dgm:t>
    </dgm:pt>
    <dgm:pt modelId="{C08BDB33-E589-4BB6-81A0-D33801E45658}" type="pres">
      <dgm:prSet presAssocID="{963688F9-A481-4E05-88F0-C04D9B3F4C83}" presName="node" presStyleLbl="node1" presStyleIdx="1" presStyleCnt="7">
        <dgm:presLayoutVars>
          <dgm:bulletEnabled val="1"/>
        </dgm:presLayoutVars>
      </dgm:prSet>
      <dgm:spPr/>
      <dgm:t>
        <a:bodyPr/>
        <a:lstStyle/>
        <a:p>
          <a:endParaRPr lang="en-US"/>
        </a:p>
      </dgm:t>
    </dgm:pt>
    <dgm:pt modelId="{8F3C0565-6A43-419A-B470-D94E71B631DA}" type="pres">
      <dgm:prSet presAssocID="{6D0D1F73-CB44-4671-AB09-16F83F143390}" presName="parTrans" presStyleLbl="sibTrans2D1" presStyleIdx="2" presStyleCnt="7"/>
      <dgm:spPr/>
      <dgm:t>
        <a:bodyPr/>
        <a:lstStyle/>
        <a:p>
          <a:endParaRPr lang="en-US"/>
        </a:p>
      </dgm:t>
    </dgm:pt>
    <dgm:pt modelId="{457E37E6-7DB0-417A-B627-81C5221E7FD9}" type="pres">
      <dgm:prSet presAssocID="{6D0D1F73-CB44-4671-AB09-16F83F143390}" presName="connectorText" presStyleLbl="sibTrans2D1" presStyleIdx="2" presStyleCnt="7"/>
      <dgm:spPr/>
      <dgm:t>
        <a:bodyPr/>
        <a:lstStyle/>
        <a:p>
          <a:endParaRPr lang="en-US"/>
        </a:p>
      </dgm:t>
    </dgm:pt>
    <dgm:pt modelId="{52CC63A7-087A-498E-9121-07D446E018E7}" type="pres">
      <dgm:prSet presAssocID="{7853EA15-6135-4A83-A530-F06462DD1E26}" presName="node" presStyleLbl="node1" presStyleIdx="2" presStyleCnt="7">
        <dgm:presLayoutVars>
          <dgm:bulletEnabled val="1"/>
        </dgm:presLayoutVars>
      </dgm:prSet>
      <dgm:spPr/>
      <dgm:t>
        <a:bodyPr/>
        <a:lstStyle/>
        <a:p>
          <a:endParaRPr lang="en-US"/>
        </a:p>
      </dgm:t>
    </dgm:pt>
    <dgm:pt modelId="{BA644DD8-6497-436C-AF43-CA07CBEED224}" type="pres">
      <dgm:prSet presAssocID="{9E52EADC-8490-473A-8BED-30FA5475FBB9}" presName="parTrans" presStyleLbl="sibTrans2D1" presStyleIdx="3" presStyleCnt="7"/>
      <dgm:spPr/>
      <dgm:t>
        <a:bodyPr/>
        <a:lstStyle/>
        <a:p>
          <a:endParaRPr lang="en-US"/>
        </a:p>
      </dgm:t>
    </dgm:pt>
    <dgm:pt modelId="{1B3F3DFA-2510-42E7-B6B8-77F4841DFD94}" type="pres">
      <dgm:prSet presAssocID="{9E52EADC-8490-473A-8BED-30FA5475FBB9}" presName="connectorText" presStyleLbl="sibTrans2D1" presStyleIdx="3" presStyleCnt="7"/>
      <dgm:spPr/>
      <dgm:t>
        <a:bodyPr/>
        <a:lstStyle/>
        <a:p>
          <a:endParaRPr lang="en-US"/>
        </a:p>
      </dgm:t>
    </dgm:pt>
    <dgm:pt modelId="{558E2E39-5CD1-4F42-A705-A98242E1E6D0}" type="pres">
      <dgm:prSet presAssocID="{C4F1233E-4F4B-4B5E-ADC2-2AFCCC844F4A}" presName="node" presStyleLbl="node1" presStyleIdx="3" presStyleCnt="7">
        <dgm:presLayoutVars>
          <dgm:bulletEnabled val="1"/>
        </dgm:presLayoutVars>
      </dgm:prSet>
      <dgm:spPr/>
      <dgm:t>
        <a:bodyPr/>
        <a:lstStyle/>
        <a:p>
          <a:endParaRPr lang="en-US"/>
        </a:p>
      </dgm:t>
    </dgm:pt>
    <dgm:pt modelId="{53310A61-B9A2-43BA-9119-EAED9FEAA945}" type="pres">
      <dgm:prSet presAssocID="{16877F05-0868-48ED-AC60-C3114C9D67A9}" presName="parTrans" presStyleLbl="sibTrans2D1" presStyleIdx="4" presStyleCnt="7"/>
      <dgm:spPr/>
      <dgm:t>
        <a:bodyPr/>
        <a:lstStyle/>
        <a:p>
          <a:endParaRPr lang="en-US"/>
        </a:p>
      </dgm:t>
    </dgm:pt>
    <dgm:pt modelId="{9399574B-FD69-4906-88F5-17FF69EAFFAC}" type="pres">
      <dgm:prSet presAssocID="{16877F05-0868-48ED-AC60-C3114C9D67A9}" presName="connectorText" presStyleLbl="sibTrans2D1" presStyleIdx="4" presStyleCnt="7"/>
      <dgm:spPr/>
      <dgm:t>
        <a:bodyPr/>
        <a:lstStyle/>
        <a:p>
          <a:endParaRPr lang="en-US"/>
        </a:p>
      </dgm:t>
    </dgm:pt>
    <dgm:pt modelId="{2234E643-27EF-4990-B851-B59E0DE23082}" type="pres">
      <dgm:prSet presAssocID="{10700C4E-01BE-4D6C-92EE-2E5E81FDD6AC}" presName="node" presStyleLbl="node1" presStyleIdx="4" presStyleCnt="7">
        <dgm:presLayoutVars>
          <dgm:bulletEnabled val="1"/>
        </dgm:presLayoutVars>
      </dgm:prSet>
      <dgm:spPr/>
      <dgm:t>
        <a:bodyPr/>
        <a:lstStyle/>
        <a:p>
          <a:endParaRPr lang="en-US"/>
        </a:p>
      </dgm:t>
    </dgm:pt>
    <dgm:pt modelId="{3FC1618B-70AF-4D55-BEE3-285A98ECD099}" type="pres">
      <dgm:prSet presAssocID="{1B1D3315-3A14-4E45-AE87-8FD7E5AEE39A}" presName="parTrans" presStyleLbl="sibTrans2D1" presStyleIdx="5" presStyleCnt="7"/>
      <dgm:spPr/>
      <dgm:t>
        <a:bodyPr/>
        <a:lstStyle/>
        <a:p>
          <a:endParaRPr lang="en-US"/>
        </a:p>
      </dgm:t>
    </dgm:pt>
    <dgm:pt modelId="{9D1FB8EC-CB81-41FA-B67E-3DAA8FE8F047}" type="pres">
      <dgm:prSet presAssocID="{1B1D3315-3A14-4E45-AE87-8FD7E5AEE39A}" presName="connectorText" presStyleLbl="sibTrans2D1" presStyleIdx="5" presStyleCnt="7"/>
      <dgm:spPr/>
      <dgm:t>
        <a:bodyPr/>
        <a:lstStyle/>
        <a:p>
          <a:endParaRPr lang="en-US"/>
        </a:p>
      </dgm:t>
    </dgm:pt>
    <dgm:pt modelId="{473E0993-57B7-4A6C-B058-DA34B8CE587C}" type="pres">
      <dgm:prSet presAssocID="{CF06FEB0-7C61-4C78-94C9-677F9B28E3BE}" presName="node" presStyleLbl="node1" presStyleIdx="5" presStyleCnt="7">
        <dgm:presLayoutVars>
          <dgm:bulletEnabled val="1"/>
        </dgm:presLayoutVars>
      </dgm:prSet>
      <dgm:spPr/>
      <dgm:t>
        <a:bodyPr/>
        <a:lstStyle/>
        <a:p>
          <a:endParaRPr lang="en-US"/>
        </a:p>
      </dgm:t>
    </dgm:pt>
    <dgm:pt modelId="{BD443947-4BDF-46C2-AB2E-356D2304C659}" type="pres">
      <dgm:prSet presAssocID="{489A5DAB-AB4B-4C72-82F7-983EC3C7FB9B}" presName="parTrans" presStyleLbl="sibTrans2D1" presStyleIdx="6" presStyleCnt="7"/>
      <dgm:spPr/>
      <dgm:t>
        <a:bodyPr/>
        <a:lstStyle/>
        <a:p>
          <a:endParaRPr lang="en-US"/>
        </a:p>
      </dgm:t>
    </dgm:pt>
    <dgm:pt modelId="{FA37DBD6-A60D-4A6B-BD6A-E7214DFF54E9}" type="pres">
      <dgm:prSet presAssocID="{489A5DAB-AB4B-4C72-82F7-983EC3C7FB9B}" presName="connectorText" presStyleLbl="sibTrans2D1" presStyleIdx="6" presStyleCnt="7"/>
      <dgm:spPr/>
      <dgm:t>
        <a:bodyPr/>
        <a:lstStyle/>
        <a:p>
          <a:endParaRPr lang="en-US"/>
        </a:p>
      </dgm:t>
    </dgm:pt>
    <dgm:pt modelId="{ACBED2B8-DE80-4AC3-B29F-B6E3D26C3A87}" type="pres">
      <dgm:prSet presAssocID="{8CE9BA79-03E5-49E6-ABCC-B657DD0F7F05}" presName="node" presStyleLbl="node1" presStyleIdx="6" presStyleCnt="7">
        <dgm:presLayoutVars>
          <dgm:bulletEnabled val="1"/>
        </dgm:presLayoutVars>
      </dgm:prSet>
      <dgm:spPr/>
      <dgm:t>
        <a:bodyPr/>
        <a:lstStyle/>
        <a:p>
          <a:endParaRPr lang="en-US"/>
        </a:p>
      </dgm:t>
    </dgm:pt>
  </dgm:ptLst>
  <dgm:cxnLst>
    <dgm:cxn modelId="{AF3A9B19-1234-467A-B52B-7891387D4554}" srcId="{ED935F3B-E4AF-4DF8-A76C-C4AB007A2E27}" destId="{10700C4E-01BE-4D6C-92EE-2E5E81FDD6AC}" srcOrd="4" destOrd="0" parTransId="{16877F05-0868-48ED-AC60-C3114C9D67A9}" sibTransId="{C64FEF4F-F379-4C64-BF07-C19077333073}"/>
    <dgm:cxn modelId="{FF69E723-F53A-45EC-8D74-7A54E5E22281}" type="presOf" srcId="{1B1D3315-3A14-4E45-AE87-8FD7E5AEE39A}" destId="{9D1FB8EC-CB81-41FA-B67E-3DAA8FE8F047}" srcOrd="1" destOrd="0" presId="urn:microsoft.com/office/officeart/2005/8/layout/radial5"/>
    <dgm:cxn modelId="{3BDB282E-57DD-47C1-B0B4-FA3C0267C78C}" srcId="{ED935F3B-E4AF-4DF8-A76C-C4AB007A2E27}" destId="{7853EA15-6135-4A83-A530-F06462DD1E26}" srcOrd="2" destOrd="0" parTransId="{6D0D1F73-CB44-4671-AB09-16F83F143390}" sibTransId="{8D38ABDA-7E26-440F-8365-E7BA7C168E02}"/>
    <dgm:cxn modelId="{9D3F2972-7865-4C1E-8B96-C10F631C3DB0}" type="presOf" srcId="{16877F05-0868-48ED-AC60-C3114C9D67A9}" destId="{9399574B-FD69-4906-88F5-17FF69EAFFAC}" srcOrd="1" destOrd="0" presId="urn:microsoft.com/office/officeart/2005/8/layout/radial5"/>
    <dgm:cxn modelId="{74412969-D250-4B54-AD1E-C181D0DE99C5}" type="presOf" srcId="{79D34FFB-E0F6-44C6-AE2C-3628F27111E4}" destId="{60EBD5E7-41C4-4D14-863C-F2D2566D0665}" srcOrd="1" destOrd="0" presId="urn:microsoft.com/office/officeart/2005/8/layout/radial5"/>
    <dgm:cxn modelId="{93B9A691-88AE-47C3-9D42-C045DF95EB4E}" type="presOf" srcId="{9E52EADC-8490-473A-8BED-30FA5475FBB9}" destId="{1B3F3DFA-2510-42E7-B6B8-77F4841DFD94}" srcOrd="1" destOrd="0" presId="urn:microsoft.com/office/officeart/2005/8/layout/radial5"/>
    <dgm:cxn modelId="{3ADCF96C-F570-490A-B426-2D770F22B293}" type="presOf" srcId="{10700C4E-01BE-4D6C-92EE-2E5E81FDD6AC}" destId="{2234E643-27EF-4990-B851-B59E0DE23082}" srcOrd="0" destOrd="0" presId="urn:microsoft.com/office/officeart/2005/8/layout/radial5"/>
    <dgm:cxn modelId="{25F2663B-D78F-49C0-894B-94EE655EDBA3}" type="presOf" srcId="{8CE9BA79-03E5-49E6-ABCC-B657DD0F7F05}" destId="{ACBED2B8-DE80-4AC3-B29F-B6E3D26C3A87}" srcOrd="0" destOrd="0" presId="urn:microsoft.com/office/officeart/2005/8/layout/radial5"/>
    <dgm:cxn modelId="{F04F5007-5F16-4334-9623-B19CE309D34E}" type="presOf" srcId="{963688F9-A481-4E05-88F0-C04D9B3F4C83}" destId="{C08BDB33-E589-4BB6-81A0-D33801E45658}" srcOrd="0" destOrd="0" presId="urn:microsoft.com/office/officeart/2005/8/layout/radial5"/>
    <dgm:cxn modelId="{050184DE-5A40-4CF8-926F-7488B4B3FB9C}" srcId="{9293C53F-F474-4F4B-8AA3-0B446BC9B826}" destId="{ED935F3B-E4AF-4DF8-A76C-C4AB007A2E27}" srcOrd="0" destOrd="0" parTransId="{D2D886EE-E744-44C1-96EC-562E5F2AA629}" sibTransId="{E817C5CF-BF7F-437B-BC17-73DC16C1C174}"/>
    <dgm:cxn modelId="{86F42451-47A7-4728-A9F1-719C31E88DB5}" type="presOf" srcId="{C4F1233E-4F4B-4B5E-ADC2-2AFCCC844F4A}" destId="{558E2E39-5CD1-4F42-A705-A98242E1E6D0}" srcOrd="0" destOrd="0" presId="urn:microsoft.com/office/officeart/2005/8/layout/radial5"/>
    <dgm:cxn modelId="{6C19E11C-20FD-4B73-9AA0-F4E31BD72428}" type="presOf" srcId="{6D0D1F73-CB44-4671-AB09-16F83F143390}" destId="{457E37E6-7DB0-417A-B627-81C5221E7FD9}" srcOrd="1" destOrd="0" presId="urn:microsoft.com/office/officeart/2005/8/layout/radial5"/>
    <dgm:cxn modelId="{6E16BFF6-F5DE-483C-B37B-546943B00104}" srcId="{ED935F3B-E4AF-4DF8-A76C-C4AB007A2E27}" destId="{8CE9BA79-03E5-49E6-ABCC-B657DD0F7F05}" srcOrd="6" destOrd="0" parTransId="{489A5DAB-AB4B-4C72-82F7-983EC3C7FB9B}" sibTransId="{AE6D6566-7A4A-4619-8124-D5BDEC518CC4}"/>
    <dgm:cxn modelId="{063F2A8E-6CD1-4442-AC50-BE643876EE0C}" type="presOf" srcId="{9293C53F-F474-4F4B-8AA3-0B446BC9B826}" destId="{681F4B46-C83D-4BDD-B8BD-2FFE5AEABB47}" srcOrd="0" destOrd="0" presId="urn:microsoft.com/office/officeart/2005/8/layout/radial5"/>
    <dgm:cxn modelId="{1EE4BDDE-B23A-426C-9E80-7CD1F4AEC57D}" type="presOf" srcId="{489A5DAB-AB4B-4C72-82F7-983EC3C7FB9B}" destId="{FA37DBD6-A60D-4A6B-BD6A-E7214DFF54E9}" srcOrd="1" destOrd="0" presId="urn:microsoft.com/office/officeart/2005/8/layout/radial5"/>
    <dgm:cxn modelId="{86184CCE-5BB4-41F1-8B1A-A05956DEADCE}" type="presOf" srcId="{6671091C-E0CF-415D-82EC-4C83A68BFAE9}" destId="{CE48D8EA-C300-4F72-82C9-74B405921516}" srcOrd="0" destOrd="0" presId="urn:microsoft.com/office/officeart/2005/8/layout/radial5"/>
    <dgm:cxn modelId="{16B9521C-BCCC-415D-AC60-A2E46A251F03}" srcId="{ED935F3B-E4AF-4DF8-A76C-C4AB007A2E27}" destId="{C4F1233E-4F4B-4B5E-ADC2-2AFCCC844F4A}" srcOrd="3" destOrd="0" parTransId="{9E52EADC-8490-473A-8BED-30FA5475FBB9}" sibTransId="{03DADC90-6BCA-421E-9239-C0FB6013DA1E}"/>
    <dgm:cxn modelId="{F5FE7D31-7A07-47E3-B79F-A874E233803E}" type="presOf" srcId="{1B1D3315-3A14-4E45-AE87-8FD7E5AEE39A}" destId="{3FC1618B-70AF-4D55-BEE3-285A98ECD099}" srcOrd="0" destOrd="0" presId="urn:microsoft.com/office/officeart/2005/8/layout/radial5"/>
    <dgm:cxn modelId="{29DF61D6-6E06-4E46-98F8-4A639835B6D1}" type="presOf" srcId="{489A5DAB-AB4B-4C72-82F7-983EC3C7FB9B}" destId="{BD443947-4BDF-46C2-AB2E-356D2304C659}" srcOrd="0" destOrd="0" presId="urn:microsoft.com/office/officeart/2005/8/layout/radial5"/>
    <dgm:cxn modelId="{707EB050-3C63-4D92-9E40-E4E4012E0526}" type="presOf" srcId="{52A09391-02FA-4411-B5AF-BB9CCE77FFE4}" destId="{26A71E42-3818-4A33-8469-59309B554464}" srcOrd="0" destOrd="0" presId="urn:microsoft.com/office/officeart/2005/8/layout/radial5"/>
    <dgm:cxn modelId="{C28B33B1-5729-4329-BB20-C322D90543F2}" type="presOf" srcId="{9E52EADC-8490-473A-8BED-30FA5475FBB9}" destId="{BA644DD8-6497-436C-AF43-CA07CBEED224}" srcOrd="0" destOrd="0" presId="urn:microsoft.com/office/officeart/2005/8/layout/radial5"/>
    <dgm:cxn modelId="{8282926A-F400-4192-9F79-F92AF97CC930}" type="presOf" srcId="{ED935F3B-E4AF-4DF8-A76C-C4AB007A2E27}" destId="{3B913557-D999-44E4-ADCF-9F74B6E1EC3C}" srcOrd="0" destOrd="0" presId="urn:microsoft.com/office/officeart/2005/8/layout/radial5"/>
    <dgm:cxn modelId="{E940DCF0-35A9-4C44-83BF-96CACFEDA154}" srcId="{ED935F3B-E4AF-4DF8-A76C-C4AB007A2E27}" destId="{52A09391-02FA-4411-B5AF-BB9CCE77FFE4}" srcOrd="0" destOrd="0" parTransId="{6671091C-E0CF-415D-82EC-4C83A68BFAE9}" sibTransId="{70AD218F-ABFA-4319-AF9F-24BC55E00481}"/>
    <dgm:cxn modelId="{DCE9BE47-F85B-41A3-B847-B8157E98F4F7}" type="presOf" srcId="{CF06FEB0-7C61-4C78-94C9-677F9B28E3BE}" destId="{473E0993-57B7-4A6C-B058-DA34B8CE587C}" srcOrd="0" destOrd="0" presId="urn:microsoft.com/office/officeart/2005/8/layout/radial5"/>
    <dgm:cxn modelId="{568F39AE-16F2-40FD-BAA3-595B7295B537}" srcId="{ED935F3B-E4AF-4DF8-A76C-C4AB007A2E27}" destId="{963688F9-A481-4E05-88F0-C04D9B3F4C83}" srcOrd="1" destOrd="0" parTransId="{79D34FFB-E0F6-44C6-AE2C-3628F27111E4}" sibTransId="{05D05216-6258-4067-B551-E9ECCA3F0562}"/>
    <dgm:cxn modelId="{5DD72131-B3B3-464B-B25D-B7852FA4BE34}" type="presOf" srcId="{7853EA15-6135-4A83-A530-F06462DD1E26}" destId="{52CC63A7-087A-498E-9121-07D446E018E7}" srcOrd="0" destOrd="0" presId="urn:microsoft.com/office/officeart/2005/8/layout/radial5"/>
    <dgm:cxn modelId="{32DD446E-E05E-4240-87B9-F47BDD602856}" type="presOf" srcId="{79D34FFB-E0F6-44C6-AE2C-3628F27111E4}" destId="{5744F4F6-816E-4E5F-BF19-541C3C26CE92}" srcOrd="0" destOrd="0" presId="urn:microsoft.com/office/officeart/2005/8/layout/radial5"/>
    <dgm:cxn modelId="{002D23EA-EAFF-4D25-B91E-6BFB3B137297}" type="presOf" srcId="{6671091C-E0CF-415D-82EC-4C83A68BFAE9}" destId="{37C082C4-51AB-4A48-B93E-08855D9810B6}" srcOrd="1" destOrd="0" presId="urn:microsoft.com/office/officeart/2005/8/layout/radial5"/>
    <dgm:cxn modelId="{430CC5EE-3161-4AF0-868E-9F8251F1A841}" type="presOf" srcId="{6D0D1F73-CB44-4671-AB09-16F83F143390}" destId="{8F3C0565-6A43-419A-B470-D94E71B631DA}" srcOrd="0" destOrd="0" presId="urn:microsoft.com/office/officeart/2005/8/layout/radial5"/>
    <dgm:cxn modelId="{A680A950-537D-4021-B040-F47232C1A118}" type="presOf" srcId="{16877F05-0868-48ED-AC60-C3114C9D67A9}" destId="{53310A61-B9A2-43BA-9119-EAED9FEAA945}" srcOrd="0" destOrd="0" presId="urn:microsoft.com/office/officeart/2005/8/layout/radial5"/>
    <dgm:cxn modelId="{954B1DBF-7C00-48CD-B602-BE52EBE58BD4}" srcId="{ED935F3B-E4AF-4DF8-A76C-C4AB007A2E27}" destId="{CF06FEB0-7C61-4C78-94C9-677F9B28E3BE}" srcOrd="5" destOrd="0" parTransId="{1B1D3315-3A14-4E45-AE87-8FD7E5AEE39A}" sibTransId="{73F50FCE-BFF2-4518-B48E-980407E924EF}"/>
    <dgm:cxn modelId="{A0F785B8-120B-435F-A417-716A89CE4DC5}" type="presParOf" srcId="{681F4B46-C83D-4BDD-B8BD-2FFE5AEABB47}" destId="{3B913557-D999-44E4-ADCF-9F74B6E1EC3C}" srcOrd="0" destOrd="0" presId="urn:microsoft.com/office/officeart/2005/8/layout/radial5"/>
    <dgm:cxn modelId="{9519EBFA-5937-4A63-9B73-F7923D8CF898}" type="presParOf" srcId="{681F4B46-C83D-4BDD-B8BD-2FFE5AEABB47}" destId="{CE48D8EA-C300-4F72-82C9-74B405921516}" srcOrd="1" destOrd="0" presId="urn:microsoft.com/office/officeart/2005/8/layout/radial5"/>
    <dgm:cxn modelId="{6F03CA61-B196-4594-95C1-9C8FEF8C017C}" type="presParOf" srcId="{CE48D8EA-C300-4F72-82C9-74B405921516}" destId="{37C082C4-51AB-4A48-B93E-08855D9810B6}" srcOrd="0" destOrd="0" presId="urn:microsoft.com/office/officeart/2005/8/layout/radial5"/>
    <dgm:cxn modelId="{FA153A4F-519A-4939-A189-3E828D8285E5}" type="presParOf" srcId="{681F4B46-C83D-4BDD-B8BD-2FFE5AEABB47}" destId="{26A71E42-3818-4A33-8469-59309B554464}" srcOrd="2" destOrd="0" presId="urn:microsoft.com/office/officeart/2005/8/layout/radial5"/>
    <dgm:cxn modelId="{9FF0EEE6-E65C-41BF-9EE4-5B2B93B448B3}" type="presParOf" srcId="{681F4B46-C83D-4BDD-B8BD-2FFE5AEABB47}" destId="{5744F4F6-816E-4E5F-BF19-541C3C26CE92}" srcOrd="3" destOrd="0" presId="urn:microsoft.com/office/officeart/2005/8/layout/radial5"/>
    <dgm:cxn modelId="{F41FED21-35FD-4C6C-9E70-6E52A69AADF6}" type="presParOf" srcId="{5744F4F6-816E-4E5F-BF19-541C3C26CE92}" destId="{60EBD5E7-41C4-4D14-863C-F2D2566D0665}" srcOrd="0" destOrd="0" presId="urn:microsoft.com/office/officeart/2005/8/layout/radial5"/>
    <dgm:cxn modelId="{5563F4E6-B3DA-4E5D-BF94-DF7D7AD12D51}" type="presParOf" srcId="{681F4B46-C83D-4BDD-B8BD-2FFE5AEABB47}" destId="{C08BDB33-E589-4BB6-81A0-D33801E45658}" srcOrd="4" destOrd="0" presId="urn:microsoft.com/office/officeart/2005/8/layout/radial5"/>
    <dgm:cxn modelId="{64B686DE-5E72-4D5B-91FE-EDC836B558E4}" type="presParOf" srcId="{681F4B46-C83D-4BDD-B8BD-2FFE5AEABB47}" destId="{8F3C0565-6A43-419A-B470-D94E71B631DA}" srcOrd="5" destOrd="0" presId="urn:microsoft.com/office/officeart/2005/8/layout/radial5"/>
    <dgm:cxn modelId="{348C28BA-4A6E-4C6A-AB96-97495544B664}" type="presParOf" srcId="{8F3C0565-6A43-419A-B470-D94E71B631DA}" destId="{457E37E6-7DB0-417A-B627-81C5221E7FD9}" srcOrd="0" destOrd="0" presId="urn:microsoft.com/office/officeart/2005/8/layout/radial5"/>
    <dgm:cxn modelId="{C95E2E70-9FE5-42C8-9E36-36E6D4C92614}" type="presParOf" srcId="{681F4B46-C83D-4BDD-B8BD-2FFE5AEABB47}" destId="{52CC63A7-087A-498E-9121-07D446E018E7}" srcOrd="6" destOrd="0" presId="urn:microsoft.com/office/officeart/2005/8/layout/radial5"/>
    <dgm:cxn modelId="{070E58DF-129D-4CDB-83A9-27B0B2B597AE}" type="presParOf" srcId="{681F4B46-C83D-4BDD-B8BD-2FFE5AEABB47}" destId="{BA644DD8-6497-436C-AF43-CA07CBEED224}" srcOrd="7" destOrd="0" presId="urn:microsoft.com/office/officeart/2005/8/layout/radial5"/>
    <dgm:cxn modelId="{ADAD62B6-6CFB-4E62-9E1B-721FE22ECDE9}" type="presParOf" srcId="{BA644DD8-6497-436C-AF43-CA07CBEED224}" destId="{1B3F3DFA-2510-42E7-B6B8-77F4841DFD94}" srcOrd="0" destOrd="0" presId="urn:microsoft.com/office/officeart/2005/8/layout/radial5"/>
    <dgm:cxn modelId="{E09ACA0F-ECCA-447B-A57E-DC62269E2180}" type="presParOf" srcId="{681F4B46-C83D-4BDD-B8BD-2FFE5AEABB47}" destId="{558E2E39-5CD1-4F42-A705-A98242E1E6D0}" srcOrd="8" destOrd="0" presId="urn:microsoft.com/office/officeart/2005/8/layout/radial5"/>
    <dgm:cxn modelId="{7BD71B71-3951-4C0E-BE89-881D62E0202C}" type="presParOf" srcId="{681F4B46-C83D-4BDD-B8BD-2FFE5AEABB47}" destId="{53310A61-B9A2-43BA-9119-EAED9FEAA945}" srcOrd="9" destOrd="0" presId="urn:microsoft.com/office/officeart/2005/8/layout/radial5"/>
    <dgm:cxn modelId="{5F0B4F3D-4C9E-41C2-BD01-521DB5424768}" type="presParOf" srcId="{53310A61-B9A2-43BA-9119-EAED9FEAA945}" destId="{9399574B-FD69-4906-88F5-17FF69EAFFAC}" srcOrd="0" destOrd="0" presId="urn:microsoft.com/office/officeart/2005/8/layout/radial5"/>
    <dgm:cxn modelId="{BBF0A402-A42B-48B3-B998-532FEDB808C5}" type="presParOf" srcId="{681F4B46-C83D-4BDD-B8BD-2FFE5AEABB47}" destId="{2234E643-27EF-4990-B851-B59E0DE23082}" srcOrd="10" destOrd="0" presId="urn:microsoft.com/office/officeart/2005/8/layout/radial5"/>
    <dgm:cxn modelId="{C414B319-45C5-4B9F-A025-7C7416961FD9}" type="presParOf" srcId="{681F4B46-C83D-4BDD-B8BD-2FFE5AEABB47}" destId="{3FC1618B-70AF-4D55-BEE3-285A98ECD099}" srcOrd="11" destOrd="0" presId="urn:microsoft.com/office/officeart/2005/8/layout/radial5"/>
    <dgm:cxn modelId="{5FDF34C5-6C04-4279-846C-31B183EDA4C6}" type="presParOf" srcId="{3FC1618B-70AF-4D55-BEE3-285A98ECD099}" destId="{9D1FB8EC-CB81-41FA-B67E-3DAA8FE8F047}" srcOrd="0" destOrd="0" presId="urn:microsoft.com/office/officeart/2005/8/layout/radial5"/>
    <dgm:cxn modelId="{D79F8C98-5E77-419F-A781-6B1EDED33391}" type="presParOf" srcId="{681F4B46-C83D-4BDD-B8BD-2FFE5AEABB47}" destId="{473E0993-57B7-4A6C-B058-DA34B8CE587C}" srcOrd="12" destOrd="0" presId="urn:microsoft.com/office/officeart/2005/8/layout/radial5"/>
    <dgm:cxn modelId="{ED787ABC-B59F-4B06-937E-688F5373C200}" type="presParOf" srcId="{681F4B46-C83D-4BDD-B8BD-2FFE5AEABB47}" destId="{BD443947-4BDF-46C2-AB2E-356D2304C659}" srcOrd="13" destOrd="0" presId="urn:microsoft.com/office/officeart/2005/8/layout/radial5"/>
    <dgm:cxn modelId="{03C98E71-477E-43A9-AC28-A11EFBCF1C68}" type="presParOf" srcId="{BD443947-4BDF-46C2-AB2E-356D2304C659}" destId="{FA37DBD6-A60D-4A6B-BD6A-E7214DFF54E9}" srcOrd="0" destOrd="0" presId="urn:microsoft.com/office/officeart/2005/8/layout/radial5"/>
    <dgm:cxn modelId="{A6DEF15B-70D2-43D9-8205-22774C38C989}" type="presParOf" srcId="{681F4B46-C83D-4BDD-B8BD-2FFE5AEABB47}" destId="{ACBED2B8-DE80-4AC3-B29F-B6E3D26C3A87}" srcOrd="14"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7670CA-18F9-4560-AAB6-626D7735CCC2}" type="doc">
      <dgm:prSet loTypeId="urn:microsoft.com/office/officeart/2005/8/layout/process2" loCatId="process" qsTypeId="urn:microsoft.com/office/officeart/2005/8/quickstyle/simple3" qsCatId="simple" csTypeId="urn:microsoft.com/office/officeart/2005/8/colors/colorful4" csCatId="colorful" phldr="1"/>
      <dgm:spPr/>
      <dgm:t>
        <a:bodyPr/>
        <a:lstStyle/>
        <a:p>
          <a:endParaRPr lang="en-US"/>
        </a:p>
      </dgm:t>
    </dgm:pt>
    <dgm:pt modelId="{53D05C2D-CC2C-4952-A933-8F0912AA7B6B}">
      <dgm:prSet custT="1"/>
      <dgm:spPr/>
      <dgm:t>
        <a:bodyPr/>
        <a:lstStyle/>
        <a:p>
          <a:pPr rtl="0"/>
          <a:r>
            <a:rPr lang="en-US" sz="2000" b="1" dirty="0" smtClean="0"/>
            <a:t>You are talking but are your students listening? </a:t>
          </a:r>
          <a:endParaRPr lang="en-US" sz="2000" b="1" dirty="0"/>
        </a:p>
      </dgm:t>
    </dgm:pt>
    <dgm:pt modelId="{C2822EE2-A4BA-414B-BBC9-9A6A8EB030EC}" type="parTrans" cxnId="{FA66A7DA-5051-4912-B198-5685B210C84E}">
      <dgm:prSet/>
      <dgm:spPr/>
      <dgm:t>
        <a:bodyPr/>
        <a:lstStyle/>
        <a:p>
          <a:endParaRPr lang="en-US"/>
        </a:p>
      </dgm:t>
    </dgm:pt>
    <dgm:pt modelId="{0296CF83-7497-4F8A-95C1-633D8292FF13}" type="sibTrans" cxnId="{FA66A7DA-5051-4912-B198-5685B210C84E}">
      <dgm:prSet/>
      <dgm:spPr/>
      <dgm:t>
        <a:bodyPr/>
        <a:lstStyle/>
        <a:p>
          <a:endParaRPr lang="en-US"/>
        </a:p>
      </dgm:t>
    </dgm:pt>
    <dgm:pt modelId="{56255589-63A2-445D-A5A1-6DBED8C067CA}">
      <dgm:prSet custT="1"/>
      <dgm:spPr/>
      <dgm:t>
        <a:bodyPr/>
        <a:lstStyle/>
        <a:p>
          <a:pPr rtl="0"/>
          <a:r>
            <a:rPr lang="en-US" sz="2000" b="1" dirty="0" smtClean="0"/>
            <a:t>Can they even understand what you are saying?</a:t>
          </a:r>
          <a:endParaRPr lang="en-US" sz="2000" b="1" dirty="0"/>
        </a:p>
      </dgm:t>
    </dgm:pt>
    <dgm:pt modelId="{09B646B4-0002-4E11-A086-EC98B5297214}" type="parTrans" cxnId="{84B0DB7B-5248-4890-AA8A-10CA89CBE0C1}">
      <dgm:prSet/>
      <dgm:spPr/>
      <dgm:t>
        <a:bodyPr/>
        <a:lstStyle/>
        <a:p>
          <a:endParaRPr lang="en-US"/>
        </a:p>
      </dgm:t>
    </dgm:pt>
    <dgm:pt modelId="{045CD7D1-8C1D-4B40-9CCB-1C2642226E2C}" type="sibTrans" cxnId="{84B0DB7B-5248-4890-AA8A-10CA89CBE0C1}">
      <dgm:prSet/>
      <dgm:spPr/>
      <dgm:t>
        <a:bodyPr/>
        <a:lstStyle/>
        <a:p>
          <a:endParaRPr lang="en-US"/>
        </a:p>
      </dgm:t>
    </dgm:pt>
    <dgm:pt modelId="{2F18A465-3B31-46B0-B5B5-B4CF86DCE759}">
      <dgm:prSet custT="1"/>
      <dgm:spPr/>
      <dgm:t>
        <a:bodyPr/>
        <a:lstStyle/>
        <a:p>
          <a:pPr rtl="0"/>
          <a:r>
            <a:rPr lang="en-US" sz="2000" b="1" dirty="0" smtClean="0"/>
            <a:t>The world is changing, Are you ready?</a:t>
          </a:r>
          <a:endParaRPr lang="en-US" sz="2000" b="1" dirty="0"/>
        </a:p>
      </dgm:t>
    </dgm:pt>
    <dgm:pt modelId="{1E688900-C453-4DA2-B7B0-86ED878071AB}" type="parTrans" cxnId="{8BBA499D-357B-4F4D-9921-097F40FED5A0}">
      <dgm:prSet/>
      <dgm:spPr/>
      <dgm:t>
        <a:bodyPr/>
        <a:lstStyle/>
        <a:p>
          <a:endParaRPr lang="en-US"/>
        </a:p>
      </dgm:t>
    </dgm:pt>
    <dgm:pt modelId="{B7509941-879D-4606-BD5E-257034FC3933}" type="sibTrans" cxnId="{8BBA499D-357B-4F4D-9921-097F40FED5A0}">
      <dgm:prSet/>
      <dgm:spPr/>
      <dgm:t>
        <a:bodyPr/>
        <a:lstStyle/>
        <a:p>
          <a:endParaRPr lang="en-US"/>
        </a:p>
      </dgm:t>
    </dgm:pt>
    <dgm:pt modelId="{B6532C1A-D7D6-48F7-803D-B3E822DFF976}" type="pres">
      <dgm:prSet presAssocID="{2D7670CA-18F9-4560-AAB6-626D7735CCC2}" presName="linearFlow" presStyleCnt="0">
        <dgm:presLayoutVars>
          <dgm:resizeHandles val="exact"/>
        </dgm:presLayoutVars>
      </dgm:prSet>
      <dgm:spPr/>
      <dgm:t>
        <a:bodyPr/>
        <a:lstStyle/>
        <a:p>
          <a:endParaRPr lang="en-US"/>
        </a:p>
      </dgm:t>
    </dgm:pt>
    <dgm:pt modelId="{10A4B15F-8382-4176-AD7E-C9D13B72F9C7}" type="pres">
      <dgm:prSet presAssocID="{53D05C2D-CC2C-4952-A933-8F0912AA7B6B}" presName="node" presStyleLbl="node1" presStyleIdx="0" presStyleCnt="3" custScaleX="159375">
        <dgm:presLayoutVars>
          <dgm:bulletEnabled val="1"/>
        </dgm:presLayoutVars>
      </dgm:prSet>
      <dgm:spPr/>
      <dgm:t>
        <a:bodyPr/>
        <a:lstStyle/>
        <a:p>
          <a:endParaRPr lang="en-US"/>
        </a:p>
      </dgm:t>
    </dgm:pt>
    <dgm:pt modelId="{A58CD14F-0A99-4F70-859B-8329F86C38B5}" type="pres">
      <dgm:prSet presAssocID="{0296CF83-7497-4F8A-95C1-633D8292FF13}" presName="sibTrans" presStyleLbl="sibTrans2D1" presStyleIdx="0" presStyleCnt="2"/>
      <dgm:spPr/>
      <dgm:t>
        <a:bodyPr/>
        <a:lstStyle/>
        <a:p>
          <a:endParaRPr lang="en-US"/>
        </a:p>
      </dgm:t>
    </dgm:pt>
    <dgm:pt modelId="{C1E8F0D0-F3D2-4063-B6F7-EB3C67833689}" type="pres">
      <dgm:prSet presAssocID="{0296CF83-7497-4F8A-95C1-633D8292FF13}" presName="connectorText" presStyleLbl="sibTrans2D1" presStyleIdx="0" presStyleCnt="2"/>
      <dgm:spPr/>
      <dgm:t>
        <a:bodyPr/>
        <a:lstStyle/>
        <a:p>
          <a:endParaRPr lang="en-US"/>
        </a:p>
      </dgm:t>
    </dgm:pt>
    <dgm:pt modelId="{5D34D97E-D075-43B8-9205-4A2830E92EE9}" type="pres">
      <dgm:prSet presAssocID="{56255589-63A2-445D-A5A1-6DBED8C067CA}" presName="node" presStyleLbl="node1" presStyleIdx="1" presStyleCnt="3" custScaleX="159375">
        <dgm:presLayoutVars>
          <dgm:bulletEnabled val="1"/>
        </dgm:presLayoutVars>
      </dgm:prSet>
      <dgm:spPr/>
      <dgm:t>
        <a:bodyPr/>
        <a:lstStyle/>
        <a:p>
          <a:endParaRPr lang="en-US"/>
        </a:p>
      </dgm:t>
    </dgm:pt>
    <dgm:pt modelId="{76469106-13A7-4CF3-A22C-AA6356491587}" type="pres">
      <dgm:prSet presAssocID="{045CD7D1-8C1D-4B40-9CCB-1C2642226E2C}" presName="sibTrans" presStyleLbl="sibTrans2D1" presStyleIdx="1" presStyleCnt="2"/>
      <dgm:spPr/>
      <dgm:t>
        <a:bodyPr/>
        <a:lstStyle/>
        <a:p>
          <a:endParaRPr lang="en-US"/>
        </a:p>
      </dgm:t>
    </dgm:pt>
    <dgm:pt modelId="{775BEDAF-D37A-4E97-944E-896E60991D02}" type="pres">
      <dgm:prSet presAssocID="{045CD7D1-8C1D-4B40-9CCB-1C2642226E2C}" presName="connectorText" presStyleLbl="sibTrans2D1" presStyleIdx="1" presStyleCnt="2"/>
      <dgm:spPr/>
      <dgm:t>
        <a:bodyPr/>
        <a:lstStyle/>
        <a:p>
          <a:endParaRPr lang="en-US"/>
        </a:p>
      </dgm:t>
    </dgm:pt>
    <dgm:pt modelId="{AB2A2986-C6D1-4AF5-8BA5-A9A649321014}" type="pres">
      <dgm:prSet presAssocID="{2F18A465-3B31-46B0-B5B5-B4CF86DCE759}" presName="node" presStyleLbl="node1" presStyleIdx="2" presStyleCnt="3" custScaleX="159375">
        <dgm:presLayoutVars>
          <dgm:bulletEnabled val="1"/>
        </dgm:presLayoutVars>
      </dgm:prSet>
      <dgm:spPr/>
      <dgm:t>
        <a:bodyPr/>
        <a:lstStyle/>
        <a:p>
          <a:endParaRPr lang="en-US"/>
        </a:p>
      </dgm:t>
    </dgm:pt>
  </dgm:ptLst>
  <dgm:cxnLst>
    <dgm:cxn modelId="{B8FA5EE4-BF54-47EB-8954-A7ADA04E991B}" type="presOf" srcId="{045CD7D1-8C1D-4B40-9CCB-1C2642226E2C}" destId="{76469106-13A7-4CF3-A22C-AA6356491587}" srcOrd="0" destOrd="0" presId="urn:microsoft.com/office/officeart/2005/8/layout/process2"/>
    <dgm:cxn modelId="{7D174437-2C1C-42CB-97A3-E6570CB72305}" type="presOf" srcId="{0296CF83-7497-4F8A-95C1-633D8292FF13}" destId="{C1E8F0D0-F3D2-4063-B6F7-EB3C67833689}" srcOrd="1" destOrd="0" presId="urn:microsoft.com/office/officeart/2005/8/layout/process2"/>
    <dgm:cxn modelId="{7790925F-7514-4C95-A7A2-515EDB766694}" type="presOf" srcId="{2D7670CA-18F9-4560-AAB6-626D7735CCC2}" destId="{B6532C1A-D7D6-48F7-803D-B3E822DFF976}" srcOrd="0" destOrd="0" presId="urn:microsoft.com/office/officeart/2005/8/layout/process2"/>
    <dgm:cxn modelId="{9A0953FF-EFD8-48D0-8BBC-B4DD12902521}" type="presOf" srcId="{53D05C2D-CC2C-4952-A933-8F0912AA7B6B}" destId="{10A4B15F-8382-4176-AD7E-C9D13B72F9C7}" srcOrd="0" destOrd="0" presId="urn:microsoft.com/office/officeart/2005/8/layout/process2"/>
    <dgm:cxn modelId="{8BBA499D-357B-4F4D-9921-097F40FED5A0}" srcId="{2D7670CA-18F9-4560-AAB6-626D7735CCC2}" destId="{2F18A465-3B31-46B0-B5B5-B4CF86DCE759}" srcOrd="2" destOrd="0" parTransId="{1E688900-C453-4DA2-B7B0-86ED878071AB}" sibTransId="{B7509941-879D-4606-BD5E-257034FC3933}"/>
    <dgm:cxn modelId="{DEED0AE5-3235-48D8-AE5E-A8078DEDC7DA}" type="presOf" srcId="{0296CF83-7497-4F8A-95C1-633D8292FF13}" destId="{A58CD14F-0A99-4F70-859B-8329F86C38B5}" srcOrd="0" destOrd="0" presId="urn:microsoft.com/office/officeart/2005/8/layout/process2"/>
    <dgm:cxn modelId="{FA66A7DA-5051-4912-B198-5685B210C84E}" srcId="{2D7670CA-18F9-4560-AAB6-626D7735CCC2}" destId="{53D05C2D-CC2C-4952-A933-8F0912AA7B6B}" srcOrd="0" destOrd="0" parTransId="{C2822EE2-A4BA-414B-BBC9-9A6A8EB030EC}" sibTransId="{0296CF83-7497-4F8A-95C1-633D8292FF13}"/>
    <dgm:cxn modelId="{84B0DB7B-5248-4890-AA8A-10CA89CBE0C1}" srcId="{2D7670CA-18F9-4560-AAB6-626D7735CCC2}" destId="{56255589-63A2-445D-A5A1-6DBED8C067CA}" srcOrd="1" destOrd="0" parTransId="{09B646B4-0002-4E11-A086-EC98B5297214}" sibTransId="{045CD7D1-8C1D-4B40-9CCB-1C2642226E2C}"/>
    <dgm:cxn modelId="{956DB763-0BB6-4C4B-BDAB-F7B3D39352DD}" type="presOf" srcId="{2F18A465-3B31-46B0-B5B5-B4CF86DCE759}" destId="{AB2A2986-C6D1-4AF5-8BA5-A9A649321014}" srcOrd="0" destOrd="0" presId="urn:microsoft.com/office/officeart/2005/8/layout/process2"/>
    <dgm:cxn modelId="{3BAF62EF-C168-4569-9138-31497D7C3D86}" type="presOf" srcId="{045CD7D1-8C1D-4B40-9CCB-1C2642226E2C}" destId="{775BEDAF-D37A-4E97-944E-896E60991D02}" srcOrd="1" destOrd="0" presId="urn:microsoft.com/office/officeart/2005/8/layout/process2"/>
    <dgm:cxn modelId="{8D2D805E-A2CB-417E-8EF6-DD5298080266}" type="presOf" srcId="{56255589-63A2-445D-A5A1-6DBED8C067CA}" destId="{5D34D97E-D075-43B8-9205-4A2830E92EE9}" srcOrd="0" destOrd="0" presId="urn:microsoft.com/office/officeart/2005/8/layout/process2"/>
    <dgm:cxn modelId="{00937967-D19C-4EC3-9B0A-6485731BE908}" type="presParOf" srcId="{B6532C1A-D7D6-48F7-803D-B3E822DFF976}" destId="{10A4B15F-8382-4176-AD7E-C9D13B72F9C7}" srcOrd="0" destOrd="0" presId="urn:microsoft.com/office/officeart/2005/8/layout/process2"/>
    <dgm:cxn modelId="{BE888AF7-AC94-4A43-BB3D-4BE55148DD80}" type="presParOf" srcId="{B6532C1A-D7D6-48F7-803D-B3E822DFF976}" destId="{A58CD14F-0A99-4F70-859B-8329F86C38B5}" srcOrd="1" destOrd="0" presId="urn:microsoft.com/office/officeart/2005/8/layout/process2"/>
    <dgm:cxn modelId="{EFAEDB56-A7E1-4E30-B1CD-447AB91C00E3}" type="presParOf" srcId="{A58CD14F-0A99-4F70-859B-8329F86C38B5}" destId="{C1E8F0D0-F3D2-4063-B6F7-EB3C67833689}" srcOrd="0" destOrd="0" presId="urn:microsoft.com/office/officeart/2005/8/layout/process2"/>
    <dgm:cxn modelId="{2C66322A-2D2F-4F27-A3F5-E6F1B42DC255}" type="presParOf" srcId="{B6532C1A-D7D6-48F7-803D-B3E822DFF976}" destId="{5D34D97E-D075-43B8-9205-4A2830E92EE9}" srcOrd="2" destOrd="0" presId="urn:microsoft.com/office/officeart/2005/8/layout/process2"/>
    <dgm:cxn modelId="{233F04C1-D383-4DEE-A12D-54AE00FA5A50}" type="presParOf" srcId="{B6532C1A-D7D6-48F7-803D-B3E822DFF976}" destId="{76469106-13A7-4CF3-A22C-AA6356491587}" srcOrd="3" destOrd="0" presId="urn:microsoft.com/office/officeart/2005/8/layout/process2"/>
    <dgm:cxn modelId="{24F09F8D-6D63-41D8-8570-01BC38B9F60C}" type="presParOf" srcId="{76469106-13A7-4CF3-A22C-AA6356491587}" destId="{775BEDAF-D37A-4E97-944E-896E60991D02}" srcOrd="0" destOrd="0" presId="urn:microsoft.com/office/officeart/2005/8/layout/process2"/>
    <dgm:cxn modelId="{8804A77F-339D-4DDF-88A6-DCAF7F6D3094}" type="presParOf" srcId="{B6532C1A-D7D6-48F7-803D-B3E822DFF976}" destId="{AB2A2986-C6D1-4AF5-8BA5-A9A649321014}" srcOrd="4"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93C53F-F474-4F4B-8AA3-0B446BC9B826}" type="doc">
      <dgm:prSet loTypeId="urn:microsoft.com/office/officeart/2005/8/layout/radial5" loCatId="relationship" qsTypeId="urn:microsoft.com/office/officeart/2005/8/quickstyle/3d3" qsCatId="3D" csTypeId="urn:microsoft.com/office/officeart/2005/8/colors/colorful3" csCatId="colorful" phldr="1"/>
      <dgm:spPr/>
      <dgm:t>
        <a:bodyPr/>
        <a:lstStyle/>
        <a:p>
          <a:endParaRPr lang="en-US"/>
        </a:p>
      </dgm:t>
    </dgm:pt>
    <dgm:pt modelId="{ED935F3B-E4AF-4DF8-A76C-C4AB007A2E27}">
      <dgm:prSet phldrT="[Text]" custT="1"/>
      <dgm:spPr>
        <a:solidFill>
          <a:srgbClr val="FF9999"/>
        </a:solidFill>
      </dgm:spPr>
      <dgm:t>
        <a:bodyPr/>
        <a:lstStyle/>
        <a:p>
          <a:r>
            <a:rPr lang="en-US" sz="1400" b="1" dirty="0" smtClean="0"/>
            <a:t>Culturally Responsive Instruction</a:t>
          </a:r>
          <a:endParaRPr lang="en-US" sz="1400" b="1" dirty="0"/>
        </a:p>
      </dgm:t>
    </dgm:pt>
    <dgm:pt modelId="{D2D886EE-E744-44C1-96EC-562E5F2AA629}" type="parTrans" cxnId="{050184DE-5A40-4CF8-926F-7488B4B3FB9C}">
      <dgm:prSet/>
      <dgm:spPr/>
      <dgm:t>
        <a:bodyPr/>
        <a:lstStyle/>
        <a:p>
          <a:endParaRPr lang="en-US"/>
        </a:p>
      </dgm:t>
    </dgm:pt>
    <dgm:pt modelId="{E817C5CF-BF7F-437B-BC17-73DC16C1C174}" type="sibTrans" cxnId="{050184DE-5A40-4CF8-926F-7488B4B3FB9C}">
      <dgm:prSet/>
      <dgm:spPr/>
      <dgm:t>
        <a:bodyPr/>
        <a:lstStyle/>
        <a:p>
          <a:endParaRPr lang="en-US"/>
        </a:p>
      </dgm:t>
    </dgm:pt>
    <dgm:pt modelId="{52A09391-02FA-4411-B5AF-BB9CCE77FFE4}">
      <dgm:prSet phldrT="[Text]" custT="1"/>
      <dgm:spPr/>
      <dgm:t>
        <a:bodyPr/>
        <a:lstStyle/>
        <a:p>
          <a:r>
            <a:rPr lang="en-US" sz="1100" b="1" dirty="0" smtClean="0"/>
            <a:t>Set Appropriately High Expectations For All Students</a:t>
          </a:r>
          <a:endParaRPr lang="en-US" sz="1100" b="1" dirty="0"/>
        </a:p>
      </dgm:t>
    </dgm:pt>
    <dgm:pt modelId="{6671091C-E0CF-415D-82EC-4C83A68BFAE9}" type="parTrans" cxnId="{E940DCF0-35A9-4C44-83BF-96CACFEDA154}">
      <dgm:prSet/>
      <dgm:spPr/>
      <dgm:t>
        <a:bodyPr/>
        <a:lstStyle/>
        <a:p>
          <a:endParaRPr lang="en-US"/>
        </a:p>
      </dgm:t>
    </dgm:pt>
    <dgm:pt modelId="{70AD218F-ABFA-4319-AF9F-24BC55E00481}" type="sibTrans" cxnId="{E940DCF0-35A9-4C44-83BF-96CACFEDA154}">
      <dgm:prSet/>
      <dgm:spPr/>
      <dgm:t>
        <a:bodyPr/>
        <a:lstStyle/>
        <a:p>
          <a:endParaRPr lang="en-US"/>
        </a:p>
      </dgm:t>
    </dgm:pt>
    <dgm:pt modelId="{963688F9-A481-4E05-88F0-C04D9B3F4C83}">
      <dgm:prSet phldrT="[Text]" custT="1"/>
      <dgm:spPr/>
      <dgm:t>
        <a:bodyPr/>
        <a:lstStyle/>
        <a:p>
          <a:r>
            <a:rPr lang="en-US" sz="1100" b="1" dirty="0" smtClean="0"/>
            <a:t>Create Positive Relationships with Family and Community</a:t>
          </a:r>
          <a:endParaRPr lang="en-US" sz="1100" b="1" dirty="0"/>
        </a:p>
      </dgm:t>
    </dgm:pt>
    <dgm:pt modelId="{79D34FFB-E0F6-44C6-AE2C-3628F27111E4}" type="parTrans" cxnId="{568F39AE-16F2-40FD-BAA3-595B7295B537}">
      <dgm:prSet/>
      <dgm:spPr/>
      <dgm:t>
        <a:bodyPr/>
        <a:lstStyle/>
        <a:p>
          <a:endParaRPr lang="en-US"/>
        </a:p>
      </dgm:t>
    </dgm:pt>
    <dgm:pt modelId="{05D05216-6258-4067-B551-E9ECCA3F0562}" type="sibTrans" cxnId="{568F39AE-16F2-40FD-BAA3-595B7295B537}">
      <dgm:prSet/>
      <dgm:spPr/>
      <dgm:t>
        <a:bodyPr/>
        <a:lstStyle/>
        <a:p>
          <a:endParaRPr lang="en-US"/>
        </a:p>
      </dgm:t>
    </dgm:pt>
    <dgm:pt modelId="{7853EA15-6135-4A83-A530-F06462DD1E26}">
      <dgm:prSet phldrT="[Text]" custT="1"/>
      <dgm:spPr/>
      <dgm:t>
        <a:bodyPr/>
        <a:lstStyle/>
        <a:p>
          <a:r>
            <a:rPr lang="en-US" sz="1100" b="1" dirty="0" smtClean="0"/>
            <a:t>Promote The Creation of A Culturally Sensitive Environment </a:t>
          </a:r>
          <a:endParaRPr lang="en-US" sz="1100" b="1" dirty="0"/>
        </a:p>
      </dgm:t>
    </dgm:pt>
    <dgm:pt modelId="{6D0D1F73-CB44-4671-AB09-16F83F143390}" type="parTrans" cxnId="{3BDB282E-57DD-47C1-B0B4-FA3C0267C78C}">
      <dgm:prSet/>
      <dgm:spPr/>
      <dgm:t>
        <a:bodyPr/>
        <a:lstStyle/>
        <a:p>
          <a:endParaRPr lang="en-US"/>
        </a:p>
      </dgm:t>
    </dgm:pt>
    <dgm:pt modelId="{8D38ABDA-7E26-440F-8365-E7BA7C168E02}" type="sibTrans" cxnId="{3BDB282E-57DD-47C1-B0B4-FA3C0267C78C}">
      <dgm:prSet/>
      <dgm:spPr/>
      <dgm:t>
        <a:bodyPr/>
        <a:lstStyle/>
        <a:p>
          <a:endParaRPr lang="en-US"/>
        </a:p>
      </dgm:t>
    </dgm:pt>
    <dgm:pt modelId="{C4F1233E-4F4B-4B5E-ADC2-2AFCCC844F4A}">
      <dgm:prSet phldrT="[Text]" custT="1"/>
      <dgm:spPr/>
      <dgm:t>
        <a:bodyPr/>
        <a:lstStyle/>
        <a:p>
          <a:r>
            <a:rPr lang="en-US" sz="1100" b="1" dirty="0" smtClean="0"/>
            <a:t>Employ Active Teaching Methods Capable of Involving All Students</a:t>
          </a:r>
          <a:endParaRPr lang="en-US" sz="1100" b="1" dirty="0"/>
        </a:p>
      </dgm:t>
    </dgm:pt>
    <dgm:pt modelId="{9E52EADC-8490-473A-8BED-30FA5475FBB9}" type="parTrans" cxnId="{16B9521C-BCCC-415D-AC60-A2E46A251F03}">
      <dgm:prSet/>
      <dgm:spPr/>
      <dgm:t>
        <a:bodyPr/>
        <a:lstStyle/>
        <a:p>
          <a:endParaRPr lang="en-US"/>
        </a:p>
      </dgm:t>
    </dgm:pt>
    <dgm:pt modelId="{03DADC90-6BCA-421E-9239-C0FB6013DA1E}" type="sibTrans" cxnId="{16B9521C-BCCC-415D-AC60-A2E46A251F03}">
      <dgm:prSet/>
      <dgm:spPr/>
      <dgm:t>
        <a:bodyPr/>
        <a:lstStyle/>
        <a:p>
          <a:endParaRPr lang="en-US"/>
        </a:p>
      </dgm:t>
    </dgm:pt>
    <dgm:pt modelId="{10700C4E-01BE-4D6C-92EE-2E5E81FDD6AC}">
      <dgm:prSet phldrT="[Text]" custT="1"/>
      <dgm:spPr/>
      <dgm:t>
        <a:bodyPr/>
        <a:lstStyle/>
        <a:p>
          <a:r>
            <a:rPr lang="en-US" sz="1100" b="1" dirty="0" smtClean="0"/>
            <a:t>Transition From Teacher to Facilitator of Learning</a:t>
          </a:r>
          <a:endParaRPr lang="en-US" sz="1100" b="1" dirty="0"/>
        </a:p>
      </dgm:t>
    </dgm:pt>
    <dgm:pt modelId="{16877F05-0868-48ED-AC60-C3114C9D67A9}" type="parTrans" cxnId="{AF3A9B19-1234-467A-B52B-7891387D4554}">
      <dgm:prSet/>
      <dgm:spPr/>
      <dgm:t>
        <a:bodyPr/>
        <a:lstStyle/>
        <a:p>
          <a:endParaRPr lang="en-US"/>
        </a:p>
      </dgm:t>
    </dgm:pt>
    <dgm:pt modelId="{C64FEF4F-F379-4C64-BF07-C19077333073}" type="sibTrans" cxnId="{AF3A9B19-1234-467A-B52B-7891387D4554}">
      <dgm:prSet/>
      <dgm:spPr/>
      <dgm:t>
        <a:bodyPr/>
        <a:lstStyle/>
        <a:p>
          <a:endParaRPr lang="en-US"/>
        </a:p>
      </dgm:t>
    </dgm:pt>
    <dgm:pt modelId="{CF06FEB0-7C61-4C78-94C9-677F9B28E3BE}">
      <dgm:prSet phldrT="[Text]" custT="1"/>
      <dgm:spPr/>
      <dgm:t>
        <a:bodyPr/>
        <a:lstStyle/>
        <a:p>
          <a:r>
            <a:rPr lang="en-US" sz="1100" b="1" dirty="0" smtClean="0"/>
            <a:t>Turn Over Control of Portions of The Lessons To The Students</a:t>
          </a:r>
          <a:endParaRPr lang="en-US" sz="1100" b="1" dirty="0"/>
        </a:p>
      </dgm:t>
    </dgm:pt>
    <dgm:pt modelId="{1B1D3315-3A14-4E45-AE87-8FD7E5AEE39A}" type="parTrans" cxnId="{954B1DBF-7C00-48CD-B602-BE52EBE58BD4}">
      <dgm:prSet/>
      <dgm:spPr/>
      <dgm:t>
        <a:bodyPr/>
        <a:lstStyle/>
        <a:p>
          <a:endParaRPr lang="en-US"/>
        </a:p>
      </dgm:t>
    </dgm:pt>
    <dgm:pt modelId="{73F50FCE-BFF2-4518-B48E-980407E924EF}" type="sibTrans" cxnId="{954B1DBF-7C00-48CD-B602-BE52EBE58BD4}">
      <dgm:prSet/>
      <dgm:spPr/>
      <dgm:t>
        <a:bodyPr/>
        <a:lstStyle/>
        <a:p>
          <a:endParaRPr lang="en-US"/>
        </a:p>
      </dgm:t>
    </dgm:pt>
    <dgm:pt modelId="{8CE9BA79-03E5-49E6-ABCC-B657DD0F7F05}">
      <dgm:prSet phldrT="[Text]" custT="1"/>
      <dgm:spPr/>
      <dgm:t>
        <a:bodyPr/>
        <a:lstStyle/>
        <a:p>
          <a:r>
            <a:rPr lang="en-US" sz="1100" b="1" dirty="0" smtClean="0"/>
            <a:t>Revolve Instruction Around Students Working In Groups and Pairs</a:t>
          </a:r>
          <a:endParaRPr lang="en-US" sz="1100" b="1" dirty="0"/>
        </a:p>
      </dgm:t>
    </dgm:pt>
    <dgm:pt modelId="{489A5DAB-AB4B-4C72-82F7-983EC3C7FB9B}" type="parTrans" cxnId="{6E16BFF6-F5DE-483C-B37B-546943B00104}">
      <dgm:prSet/>
      <dgm:spPr/>
      <dgm:t>
        <a:bodyPr/>
        <a:lstStyle/>
        <a:p>
          <a:endParaRPr lang="en-US"/>
        </a:p>
      </dgm:t>
    </dgm:pt>
    <dgm:pt modelId="{AE6D6566-7A4A-4619-8124-D5BDEC518CC4}" type="sibTrans" cxnId="{6E16BFF6-F5DE-483C-B37B-546943B00104}">
      <dgm:prSet/>
      <dgm:spPr/>
      <dgm:t>
        <a:bodyPr/>
        <a:lstStyle/>
        <a:p>
          <a:endParaRPr lang="en-US"/>
        </a:p>
      </dgm:t>
    </dgm:pt>
    <dgm:pt modelId="{681F4B46-C83D-4BDD-B8BD-2FFE5AEABB47}" type="pres">
      <dgm:prSet presAssocID="{9293C53F-F474-4F4B-8AA3-0B446BC9B826}" presName="Name0" presStyleCnt="0">
        <dgm:presLayoutVars>
          <dgm:chMax val="1"/>
          <dgm:dir/>
          <dgm:animLvl val="ctr"/>
          <dgm:resizeHandles val="exact"/>
        </dgm:presLayoutVars>
      </dgm:prSet>
      <dgm:spPr/>
      <dgm:t>
        <a:bodyPr/>
        <a:lstStyle/>
        <a:p>
          <a:endParaRPr lang="en-US"/>
        </a:p>
      </dgm:t>
    </dgm:pt>
    <dgm:pt modelId="{3B913557-D999-44E4-ADCF-9F74B6E1EC3C}" type="pres">
      <dgm:prSet presAssocID="{ED935F3B-E4AF-4DF8-A76C-C4AB007A2E27}" presName="centerShape" presStyleLbl="node0" presStyleIdx="0" presStyleCnt="1"/>
      <dgm:spPr/>
      <dgm:t>
        <a:bodyPr/>
        <a:lstStyle/>
        <a:p>
          <a:endParaRPr lang="en-US"/>
        </a:p>
      </dgm:t>
    </dgm:pt>
    <dgm:pt modelId="{CE48D8EA-C300-4F72-82C9-74B405921516}" type="pres">
      <dgm:prSet presAssocID="{6671091C-E0CF-415D-82EC-4C83A68BFAE9}" presName="parTrans" presStyleLbl="sibTrans2D1" presStyleIdx="0" presStyleCnt="7"/>
      <dgm:spPr/>
      <dgm:t>
        <a:bodyPr/>
        <a:lstStyle/>
        <a:p>
          <a:endParaRPr lang="en-US"/>
        </a:p>
      </dgm:t>
    </dgm:pt>
    <dgm:pt modelId="{37C082C4-51AB-4A48-B93E-08855D9810B6}" type="pres">
      <dgm:prSet presAssocID="{6671091C-E0CF-415D-82EC-4C83A68BFAE9}" presName="connectorText" presStyleLbl="sibTrans2D1" presStyleIdx="0" presStyleCnt="7"/>
      <dgm:spPr/>
      <dgm:t>
        <a:bodyPr/>
        <a:lstStyle/>
        <a:p>
          <a:endParaRPr lang="en-US"/>
        </a:p>
      </dgm:t>
    </dgm:pt>
    <dgm:pt modelId="{26A71E42-3818-4A33-8469-59309B554464}" type="pres">
      <dgm:prSet presAssocID="{52A09391-02FA-4411-B5AF-BB9CCE77FFE4}" presName="node" presStyleLbl="node1" presStyleIdx="0" presStyleCnt="7">
        <dgm:presLayoutVars>
          <dgm:bulletEnabled val="1"/>
        </dgm:presLayoutVars>
      </dgm:prSet>
      <dgm:spPr/>
      <dgm:t>
        <a:bodyPr/>
        <a:lstStyle/>
        <a:p>
          <a:endParaRPr lang="en-US"/>
        </a:p>
      </dgm:t>
    </dgm:pt>
    <dgm:pt modelId="{5744F4F6-816E-4E5F-BF19-541C3C26CE92}" type="pres">
      <dgm:prSet presAssocID="{79D34FFB-E0F6-44C6-AE2C-3628F27111E4}" presName="parTrans" presStyleLbl="sibTrans2D1" presStyleIdx="1" presStyleCnt="7"/>
      <dgm:spPr/>
      <dgm:t>
        <a:bodyPr/>
        <a:lstStyle/>
        <a:p>
          <a:endParaRPr lang="en-US"/>
        </a:p>
      </dgm:t>
    </dgm:pt>
    <dgm:pt modelId="{60EBD5E7-41C4-4D14-863C-F2D2566D0665}" type="pres">
      <dgm:prSet presAssocID="{79D34FFB-E0F6-44C6-AE2C-3628F27111E4}" presName="connectorText" presStyleLbl="sibTrans2D1" presStyleIdx="1" presStyleCnt="7"/>
      <dgm:spPr/>
      <dgm:t>
        <a:bodyPr/>
        <a:lstStyle/>
        <a:p>
          <a:endParaRPr lang="en-US"/>
        </a:p>
      </dgm:t>
    </dgm:pt>
    <dgm:pt modelId="{C08BDB33-E589-4BB6-81A0-D33801E45658}" type="pres">
      <dgm:prSet presAssocID="{963688F9-A481-4E05-88F0-C04D9B3F4C83}" presName="node" presStyleLbl="node1" presStyleIdx="1" presStyleCnt="7">
        <dgm:presLayoutVars>
          <dgm:bulletEnabled val="1"/>
        </dgm:presLayoutVars>
      </dgm:prSet>
      <dgm:spPr/>
      <dgm:t>
        <a:bodyPr/>
        <a:lstStyle/>
        <a:p>
          <a:endParaRPr lang="en-US"/>
        </a:p>
      </dgm:t>
    </dgm:pt>
    <dgm:pt modelId="{8F3C0565-6A43-419A-B470-D94E71B631DA}" type="pres">
      <dgm:prSet presAssocID="{6D0D1F73-CB44-4671-AB09-16F83F143390}" presName="parTrans" presStyleLbl="sibTrans2D1" presStyleIdx="2" presStyleCnt="7"/>
      <dgm:spPr/>
      <dgm:t>
        <a:bodyPr/>
        <a:lstStyle/>
        <a:p>
          <a:endParaRPr lang="en-US"/>
        </a:p>
      </dgm:t>
    </dgm:pt>
    <dgm:pt modelId="{457E37E6-7DB0-417A-B627-81C5221E7FD9}" type="pres">
      <dgm:prSet presAssocID="{6D0D1F73-CB44-4671-AB09-16F83F143390}" presName="connectorText" presStyleLbl="sibTrans2D1" presStyleIdx="2" presStyleCnt="7"/>
      <dgm:spPr/>
      <dgm:t>
        <a:bodyPr/>
        <a:lstStyle/>
        <a:p>
          <a:endParaRPr lang="en-US"/>
        </a:p>
      </dgm:t>
    </dgm:pt>
    <dgm:pt modelId="{52CC63A7-087A-498E-9121-07D446E018E7}" type="pres">
      <dgm:prSet presAssocID="{7853EA15-6135-4A83-A530-F06462DD1E26}" presName="node" presStyleLbl="node1" presStyleIdx="2" presStyleCnt="7">
        <dgm:presLayoutVars>
          <dgm:bulletEnabled val="1"/>
        </dgm:presLayoutVars>
      </dgm:prSet>
      <dgm:spPr/>
      <dgm:t>
        <a:bodyPr/>
        <a:lstStyle/>
        <a:p>
          <a:endParaRPr lang="en-US"/>
        </a:p>
      </dgm:t>
    </dgm:pt>
    <dgm:pt modelId="{BA644DD8-6497-436C-AF43-CA07CBEED224}" type="pres">
      <dgm:prSet presAssocID="{9E52EADC-8490-473A-8BED-30FA5475FBB9}" presName="parTrans" presStyleLbl="sibTrans2D1" presStyleIdx="3" presStyleCnt="7"/>
      <dgm:spPr/>
      <dgm:t>
        <a:bodyPr/>
        <a:lstStyle/>
        <a:p>
          <a:endParaRPr lang="en-US"/>
        </a:p>
      </dgm:t>
    </dgm:pt>
    <dgm:pt modelId="{1B3F3DFA-2510-42E7-B6B8-77F4841DFD94}" type="pres">
      <dgm:prSet presAssocID="{9E52EADC-8490-473A-8BED-30FA5475FBB9}" presName="connectorText" presStyleLbl="sibTrans2D1" presStyleIdx="3" presStyleCnt="7"/>
      <dgm:spPr/>
      <dgm:t>
        <a:bodyPr/>
        <a:lstStyle/>
        <a:p>
          <a:endParaRPr lang="en-US"/>
        </a:p>
      </dgm:t>
    </dgm:pt>
    <dgm:pt modelId="{558E2E39-5CD1-4F42-A705-A98242E1E6D0}" type="pres">
      <dgm:prSet presAssocID="{C4F1233E-4F4B-4B5E-ADC2-2AFCCC844F4A}" presName="node" presStyleLbl="node1" presStyleIdx="3" presStyleCnt="7">
        <dgm:presLayoutVars>
          <dgm:bulletEnabled val="1"/>
        </dgm:presLayoutVars>
      </dgm:prSet>
      <dgm:spPr/>
      <dgm:t>
        <a:bodyPr/>
        <a:lstStyle/>
        <a:p>
          <a:endParaRPr lang="en-US"/>
        </a:p>
      </dgm:t>
    </dgm:pt>
    <dgm:pt modelId="{53310A61-B9A2-43BA-9119-EAED9FEAA945}" type="pres">
      <dgm:prSet presAssocID="{16877F05-0868-48ED-AC60-C3114C9D67A9}" presName="parTrans" presStyleLbl="sibTrans2D1" presStyleIdx="4" presStyleCnt="7"/>
      <dgm:spPr/>
      <dgm:t>
        <a:bodyPr/>
        <a:lstStyle/>
        <a:p>
          <a:endParaRPr lang="en-US"/>
        </a:p>
      </dgm:t>
    </dgm:pt>
    <dgm:pt modelId="{9399574B-FD69-4906-88F5-17FF69EAFFAC}" type="pres">
      <dgm:prSet presAssocID="{16877F05-0868-48ED-AC60-C3114C9D67A9}" presName="connectorText" presStyleLbl="sibTrans2D1" presStyleIdx="4" presStyleCnt="7"/>
      <dgm:spPr/>
      <dgm:t>
        <a:bodyPr/>
        <a:lstStyle/>
        <a:p>
          <a:endParaRPr lang="en-US"/>
        </a:p>
      </dgm:t>
    </dgm:pt>
    <dgm:pt modelId="{2234E643-27EF-4990-B851-B59E0DE23082}" type="pres">
      <dgm:prSet presAssocID="{10700C4E-01BE-4D6C-92EE-2E5E81FDD6AC}" presName="node" presStyleLbl="node1" presStyleIdx="4" presStyleCnt="7">
        <dgm:presLayoutVars>
          <dgm:bulletEnabled val="1"/>
        </dgm:presLayoutVars>
      </dgm:prSet>
      <dgm:spPr/>
      <dgm:t>
        <a:bodyPr/>
        <a:lstStyle/>
        <a:p>
          <a:endParaRPr lang="en-US"/>
        </a:p>
      </dgm:t>
    </dgm:pt>
    <dgm:pt modelId="{3FC1618B-70AF-4D55-BEE3-285A98ECD099}" type="pres">
      <dgm:prSet presAssocID="{1B1D3315-3A14-4E45-AE87-8FD7E5AEE39A}" presName="parTrans" presStyleLbl="sibTrans2D1" presStyleIdx="5" presStyleCnt="7"/>
      <dgm:spPr/>
      <dgm:t>
        <a:bodyPr/>
        <a:lstStyle/>
        <a:p>
          <a:endParaRPr lang="en-US"/>
        </a:p>
      </dgm:t>
    </dgm:pt>
    <dgm:pt modelId="{9D1FB8EC-CB81-41FA-B67E-3DAA8FE8F047}" type="pres">
      <dgm:prSet presAssocID="{1B1D3315-3A14-4E45-AE87-8FD7E5AEE39A}" presName="connectorText" presStyleLbl="sibTrans2D1" presStyleIdx="5" presStyleCnt="7"/>
      <dgm:spPr/>
      <dgm:t>
        <a:bodyPr/>
        <a:lstStyle/>
        <a:p>
          <a:endParaRPr lang="en-US"/>
        </a:p>
      </dgm:t>
    </dgm:pt>
    <dgm:pt modelId="{473E0993-57B7-4A6C-B058-DA34B8CE587C}" type="pres">
      <dgm:prSet presAssocID="{CF06FEB0-7C61-4C78-94C9-677F9B28E3BE}" presName="node" presStyleLbl="node1" presStyleIdx="5" presStyleCnt="7">
        <dgm:presLayoutVars>
          <dgm:bulletEnabled val="1"/>
        </dgm:presLayoutVars>
      </dgm:prSet>
      <dgm:spPr/>
      <dgm:t>
        <a:bodyPr/>
        <a:lstStyle/>
        <a:p>
          <a:endParaRPr lang="en-US"/>
        </a:p>
      </dgm:t>
    </dgm:pt>
    <dgm:pt modelId="{BD443947-4BDF-46C2-AB2E-356D2304C659}" type="pres">
      <dgm:prSet presAssocID="{489A5DAB-AB4B-4C72-82F7-983EC3C7FB9B}" presName="parTrans" presStyleLbl="sibTrans2D1" presStyleIdx="6" presStyleCnt="7"/>
      <dgm:spPr/>
      <dgm:t>
        <a:bodyPr/>
        <a:lstStyle/>
        <a:p>
          <a:endParaRPr lang="en-US"/>
        </a:p>
      </dgm:t>
    </dgm:pt>
    <dgm:pt modelId="{FA37DBD6-A60D-4A6B-BD6A-E7214DFF54E9}" type="pres">
      <dgm:prSet presAssocID="{489A5DAB-AB4B-4C72-82F7-983EC3C7FB9B}" presName="connectorText" presStyleLbl="sibTrans2D1" presStyleIdx="6" presStyleCnt="7"/>
      <dgm:spPr/>
      <dgm:t>
        <a:bodyPr/>
        <a:lstStyle/>
        <a:p>
          <a:endParaRPr lang="en-US"/>
        </a:p>
      </dgm:t>
    </dgm:pt>
    <dgm:pt modelId="{ACBED2B8-DE80-4AC3-B29F-B6E3D26C3A87}" type="pres">
      <dgm:prSet presAssocID="{8CE9BA79-03E5-49E6-ABCC-B657DD0F7F05}" presName="node" presStyleLbl="node1" presStyleIdx="6" presStyleCnt="7">
        <dgm:presLayoutVars>
          <dgm:bulletEnabled val="1"/>
        </dgm:presLayoutVars>
      </dgm:prSet>
      <dgm:spPr/>
      <dgm:t>
        <a:bodyPr/>
        <a:lstStyle/>
        <a:p>
          <a:endParaRPr lang="en-US"/>
        </a:p>
      </dgm:t>
    </dgm:pt>
  </dgm:ptLst>
  <dgm:cxnLst>
    <dgm:cxn modelId="{AF3A9B19-1234-467A-B52B-7891387D4554}" srcId="{ED935F3B-E4AF-4DF8-A76C-C4AB007A2E27}" destId="{10700C4E-01BE-4D6C-92EE-2E5E81FDD6AC}" srcOrd="4" destOrd="0" parTransId="{16877F05-0868-48ED-AC60-C3114C9D67A9}" sibTransId="{C64FEF4F-F379-4C64-BF07-C19077333073}"/>
    <dgm:cxn modelId="{2FE6BAE1-C399-47B9-AB27-54EE7DE8AD63}" type="presOf" srcId="{963688F9-A481-4E05-88F0-C04D9B3F4C83}" destId="{C08BDB33-E589-4BB6-81A0-D33801E45658}" srcOrd="0" destOrd="0" presId="urn:microsoft.com/office/officeart/2005/8/layout/radial5"/>
    <dgm:cxn modelId="{DF7A2E3F-EB59-4FC5-9D30-EFF4BC9DEA6A}" type="presOf" srcId="{6671091C-E0CF-415D-82EC-4C83A68BFAE9}" destId="{CE48D8EA-C300-4F72-82C9-74B405921516}" srcOrd="0" destOrd="0" presId="urn:microsoft.com/office/officeart/2005/8/layout/radial5"/>
    <dgm:cxn modelId="{3BDB282E-57DD-47C1-B0B4-FA3C0267C78C}" srcId="{ED935F3B-E4AF-4DF8-A76C-C4AB007A2E27}" destId="{7853EA15-6135-4A83-A530-F06462DD1E26}" srcOrd="2" destOrd="0" parTransId="{6D0D1F73-CB44-4671-AB09-16F83F143390}" sibTransId="{8D38ABDA-7E26-440F-8365-E7BA7C168E02}"/>
    <dgm:cxn modelId="{D16EA67D-04E8-4F21-B997-DCED587097A4}" type="presOf" srcId="{8CE9BA79-03E5-49E6-ABCC-B657DD0F7F05}" destId="{ACBED2B8-DE80-4AC3-B29F-B6E3D26C3A87}" srcOrd="0" destOrd="0" presId="urn:microsoft.com/office/officeart/2005/8/layout/radial5"/>
    <dgm:cxn modelId="{C097FB92-4821-4C88-8012-8A778DED9BC2}" type="presOf" srcId="{9E52EADC-8490-473A-8BED-30FA5475FBB9}" destId="{1B3F3DFA-2510-42E7-B6B8-77F4841DFD94}" srcOrd="1" destOrd="0" presId="urn:microsoft.com/office/officeart/2005/8/layout/radial5"/>
    <dgm:cxn modelId="{050184DE-5A40-4CF8-926F-7488B4B3FB9C}" srcId="{9293C53F-F474-4F4B-8AA3-0B446BC9B826}" destId="{ED935F3B-E4AF-4DF8-A76C-C4AB007A2E27}" srcOrd="0" destOrd="0" parTransId="{D2D886EE-E744-44C1-96EC-562E5F2AA629}" sibTransId="{E817C5CF-BF7F-437B-BC17-73DC16C1C174}"/>
    <dgm:cxn modelId="{55C70628-5B40-4824-A71F-728D113B3095}" type="presOf" srcId="{7853EA15-6135-4A83-A530-F06462DD1E26}" destId="{52CC63A7-087A-498E-9121-07D446E018E7}" srcOrd="0" destOrd="0" presId="urn:microsoft.com/office/officeart/2005/8/layout/radial5"/>
    <dgm:cxn modelId="{6E16BFF6-F5DE-483C-B37B-546943B00104}" srcId="{ED935F3B-E4AF-4DF8-A76C-C4AB007A2E27}" destId="{8CE9BA79-03E5-49E6-ABCC-B657DD0F7F05}" srcOrd="6" destOrd="0" parTransId="{489A5DAB-AB4B-4C72-82F7-983EC3C7FB9B}" sibTransId="{AE6D6566-7A4A-4619-8124-D5BDEC518CC4}"/>
    <dgm:cxn modelId="{89D90D5A-C99F-48C9-A59C-431BE5204AF7}" type="presOf" srcId="{10700C4E-01BE-4D6C-92EE-2E5E81FDD6AC}" destId="{2234E643-27EF-4990-B851-B59E0DE23082}" srcOrd="0" destOrd="0" presId="urn:microsoft.com/office/officeart/2005/8/layout/radial5"/>
    <dgm:cxn modelId="{E368E876-DEEA-47E9-9F78-11AB14F1B280}" type="presOf" srcId="{9E52EADC-8490-473A-8BED-30FA5475FBB9}" destId="{BA644DD8-6497-436C-AF43-CA07CBEED224}" srcOrd="0" destOrd="0" presId="urn:microsoft.com/office/officeart/2005/8/layout/radial5"/>
    <dgm:cxn modelId="{E4955E44-D3ED-4A86-9972-FE98196796CC}" type="presOf" srcId="{16877F05-0868-48ED-AC60-C3114C9D67A9}" destId="{53310A61-B9A2-43BA-9119-EAED9FEAA945}" srcOrd="0" destOrd="0" presId="urn:microsoft.com/office/officeart/2005/8/layout/radial5"/>
    <dgm:cxn modelId="{EBDF05D0-8B7C-4FB1-A0E7-918BBC6602D9}" type="presOf" srcId="{52A09391-02FA-4411-B5AF-BB9CCE77FFE4}" destId="{26A71E42-3818-4A33-8469-59309B554464}" srcOrd="0" destOrd="0" presId="urn:microsoft.com/office/officeart/2005/8/layout/radial5"/>
    <dgm:cxn modelId="{CA4560FF-A232-4CDE-B178-3DB148BFCB07}" type="presOf" srcId="{1B1D3315-3A14-4E45-AE87-8FD7E5AEE39A}" destId="{3FC1618B-70AF-4D55-BEE3-285A98ECD099}" srcOrd="0" destOrd="0" presId="urn:microsoft.com/office/officeart/2005/8/layout/radial5"/>
    <dgm:cxn modelId="{365FCC85-1265-4C31-A8D8-FD55922B6750}" type="presOf" srcId="{6D0D1F73-CB44-4671-AB09-16F83F143390}" destId="{8F3C0565-6A43-419A-B470-D94E71B631DA}" srcOrd="0" destOrd="0" presId="urn:microsoft.com/office/officeart/2005/8/layout/radial5"/>
    <dgm:cxn modelId="{CE6DE1EF-6466-4257-A14C-278F59DAFCC4}" type="presOf" srcId="{489A5DAB-AB4B-4C72-82F7-983EC3C7FB9B}" destId="{FA37DBD6-A60D-4A6B-BD6A-E7214DFF54E9}" srcOrd="1" destOrd="0" presId="urn:microsoft.com/office/officeart/2005/8/layout/radial5"/>
    <dgm:cxn modelId="{95167300-2AC1-4093-BC0E-CC4773110A5A}" type="presOf" srcId="{ED935F3B-E4AF-4DF8-A76C-C4AB007A2E27}" destId="{3B913557-D999-44E4-ADCF-9F74B6E1EC3C}" srcOrd="0" destOrd="0" presId="urn:microsoft.com/office/officeart/2005/8/layout/radial5"/>
    <dgm:cxn modelId="{16B9521C-BCCC-415D-AC60-A2E46A251F03}" srcId="{ED935F3B-E4AF-4DF8-A76C-C4AB007A2E27}" destId="{C4F1233E-4F4B-4B5E-ADC2-2AFCCC844F4A}" srcOrd="3" destOrd="0" parTransId="{9E52EADC-8490-473A-8BED-30FA5475FBB9}" sibTransId="{03DADC90-6BCA-421E-9239-C0FB6013DA1E}"/>
    <dgm:cxn modelId="{E264EA49-DF14-4461-9CAA-59A0425A239F}" type="presOf" srcId="{9293C53F-F474-4F4B-8AA3-0B446BC9B826}" destId="{681F4B46-C83D-4BDD-B8BD-2FFE5AEABB47}" srcOrd="0" destOrd="0" presId="urn:microsoft.com/office/officeart/2005/8/layout/radial5"/>
    <dgm:cxn modelId="{7AA9DDD2-AB27-46BB-9732-44E8368FF51B}" type="presOf" srcId="{16877F05-0868-48ED-AC60-C3114C9D67A9}" destId="{9399574B-FD69-4906-88F5-17FF69EAFFAC}" srcOrd="1" destOrd="0" presId="urn:microsoft.com/office/officeart/2005/8/layout/radial5"/>
    <dgm:cxn modelId="{E378DD58-2128-4F79-A508-7996A67A3D0E}" type="presOf" srcId="{489A5DAB-AB4B-4C72-82F7-983EC3C7FB9B}" destId="{BD443947-4BDF-46C2-AB2E-356D2304C659}" srcOrd="0" destOrd="0" presId="urn:microsoft.com/office/officeart/2005/8/layout/radial5"/>
    <dgm:cxn modelId="{2EE98A36-5140-42AF-B81F-045A9693E162}" type="presOf" srcId="{79D34FFB-E0F6-44C6-AE2C-3628F27111E4}" destId="{60EBD5E7-41C4-4D14-863C-F2D2566D0665}" srcOrd="1" destOrd="0" presId="urn:microsoft.com/office/officeart/2005/8/layout/radial5"/>
    <dgm:cxn modelId="{2EBDB315-56D9-4912-9B64-18AD5FAB03B1}" type="presOf" srcId="{C4F1233E-4F4B-4B5E-ADC2-2AFCCC844F4A}" destId="{558E2E39-5CD1-4F42-A705-A98242E1E6D0}" srcOrd="0" destOrd="0" presId="urn:microsoft.com/office/officeart/2005/8/layout/radial5"/>
    <dgm:cxn modelId="{81966BAE-637A-42B0-A38E-DB42F9F613F1}" type="presOf" srcId="{6671091C-E0CF-415D-82EC-4C83A68BFAE9}" destId="{37C082C4-51AB-4A48-B93E-08855D9810B6}" srcOrd="1" destOrd="0" presId="urn:microsoft.com/office/officeart/2005/8/layout/radial5"/>
    <dgm:cxn modelId="{73E76D56-F499-406F-8C06-854EE06EA7C5}" type="presOf" srcId="{6D0D1F73-CB44-4671-AB09-16F83F143390}" destId="{457E37E6-7DB0-417A-B627-81C5221E7FD9}" srcOrd="1" destOrd="0" presId="urn:microsoft.com/office/officeart/2005/8/layout/radial5"/>
    <dgm:cxn modelId="{E940DCF0-35A9-4C44-83BF-96CACFEDA154}" srcId="{ED935F3B-E4AF-4DF8-A76C-C4AB007A2E27}" destId="{52A09391-02FA-4411-B5AF-BB9CCE77FFE4}" srcOrd="0" destOrd="0" parTransId="{6671091C-E0CF-415D-82EC-4C83A68BFAE9}" sibTransId="{70AD218F-ABFA-4319-AF9F-24BC55E00481}"/>
    <dgm:cxn modelId="{568F39AE-16F2-40FD-BAA3-595B7295B537}" srcId="{ED935F3B-E4AF-4DF8-A76C-C4AB007A2E27}" destId="{963688F9-A481-4E05-88F0-C04D9B3F4C83}" srcOrd="1" destOrd="0" parTransId="{79D34FFB-E0F6-44C6-AE2C-3628F27111E4}" sibTransId="{05D05216-6258-4067-B551-E9ECCA3F0562}"/>
    <dgm:cxn modelId="{BB8E89DB-59CE-411F-8FD3-99F661A4F7F4}" type="presOf" srcId="{CF06FEB0-7C61-4C78-94C9-677F9B28E3BE}" destId="{473E0993-57B7-4A6C-B058-DA34B8CE587C}" srcOrd="0" destOrd="0" presId="urn:microsoft.com/office/officeart/2005/8/layout/radial5"/>
    <dgm:cxn modelId="{0B9F768B-2B98-49DB-8AD4-D67A3D805C2E}" type="presOf" srcId="{1B1D3315-3A14-4E45-AE87-8FD7E5AEE39A}" destId="{9D1FB8EC-CB81-41FA-B67E-3DAA8FE8F047}" srcOrd="1" destOrd="0" presId="urn:microsoft.com/office/officeart/2005/8/layout/radial5"/>
    <dgm:cxn modelId="{DEF1C432-CC92-4193-8F2B-9565E80B0FD1}" type="presOf" srcId="{79D34FFB-E0F6-44C6-AE2C-3628F27111E4}" destId="{5744F4F6-816E-4E5F-BF19-541C3C26CE92}" srcOrd="0" destOrd="0" presId="urn:microsoft.com/office/officeart/2005/8/layout/radial5"/>
    <dgm:cxn modelId="{954B1DBF-7C00-48CD-B602-BE52EBE58BD4}" srcId="{ED935F3B-E4AF-4DF8-A76C-C4AB007A2E27}" destId="{CF06FEB0-7C61-4C78-94C9-677F9B28E3BE}" srcOrd="5" destOrd="0" parTransId="{1B1D3315-3A14-4E45-AE87-8FD7E5AEE39A}" sibTransId="{73F50FCE-BFF2-4518-B48E-980407E924EF}"/>
    <dgm:cxn modelId="{9C129CE5-550F-4DCF-B88F-EA0D38A0B75A}" type="presParOf" srcId="{681F4B46-C83D-4BDD-B8BD-2FFE5AEABB47}" destId="{3B913557-D999-44E4-ADCF-9F74B6E1EC3C}" srcOrd="0" destOrd="0" presId="urn:microsoft.com/office/officeart/2005/8/layout/radial5"/>
    <dgm:cxn modelId="{34039B31-BF30-4CEF-8001-8EE659C24892}" type="presParOf" srcId="{681F4B46-C83D-4BDD-B8BD-2FFE5AEABB47}" destId="{CE48D8EA-C300-4F72-82C9-74B405921516}" srcOrd="1" destOrd="0" presId="urn:microsoft.com/office/officeart/2005/8/layout/radial5"/>
    <dgm:cxn modelId="{38CC81D0-8545-4CBD-8F90-A53254CDC2E3}" type="presParOf" srcId="{CE48D8EA-C300-4F72-82C9-74B405921516}" destId="{37C082C4-51AB-4A48-B93E-08855D9810B6}" srcOrd="0" destOrd="0" presId="urn:microsoft.com/office/officeart/2005/8/layout/radial5"/>
    <dgm:cxn modelId="{2EB3FC17-61D9-4A1D-8BF0-2595DBE4F547}" type="presParOf" srcId="{681F4B46-C83D-4BDD-B8BD-2FFE5AEABB47}" destId="{26A71E42-3818-4A33-8469-59309B554464}" srcOrd="2" destOrd="0" presId="urn:microsoft.com/office/officeart/2005/8/layout/radial5"/>
    <dgm:cxn modelId="{86740B6C-F8C3-42DF-ABA5-E69C1D3B5B05}" type="presParOf" srcId="{681F4B46-C83D-4BDD-B8BD-2FFE5AEABB47}" destId="{5744F4F6-816E-4E5F-BF19-541C3C26CE92}" srcOrd="3" destOrd="0" presId="urn:microsoft.com/office/officeart/2005/8/layout/radial5"/>
    <dgm:cxn modelId="{52F9D440-987C-47F1-9D52-E20B36B4521B}" type="presParOf" srcId="{5744F4F6-816E-4E5F-BF19-541C3C26CE92}" destId="{60EBD5E7-41C4-4D14-863C-F2D2566D0665}" srcOrd="0" destOrd="0" presId="urn:microsoft.com/office/officeart/2005/8/layout/radial5"/>
    <dgm:cxn modelId="{8B9F1832-8415-4B76-B646-A7D6520F8D66}" type="presParOf" srcId="{681F4B46-C83D-4BDD-B8BD-2FFE5AEABB47}" destId="{C08BDB33-E589-4BB6-81A0-D33801E45658}" srcOrd="4" destOrd="0" presId="urn:microsoft.com/office/officeart/2005/8/layout/radial5"/>
    <dgm:cxn modelId="{95FDEA2E-124B-4A64-9509-EB65396A845D}" type="presParOf" srcId="{681F4B46-C83D-4BDD-B8BD-2FFE5AEABB47}" destId="{8F3C0565-6A43-419A-B470-D94E71B631DA}" srcOrd="5" destOrd="0" presId="urn:microsoft.com/office/officeart/2005/8/layout/radial5"/>
    <dgm:cxn modelId="{65E72FB2-B3A1-4C28-BE18-30B3FC17FBC4}" type="presParOf" srcId="{8F3C0565-6A43-419A-B470-D94E71B631DA}" destId="{457E37E6-7DB0-417A-B627-81C5221E7FD9}" srcOrd="0" destOrd="0" presId="urn:microsoft.com/office/officeart/2005/8/layout/radial5"/>
    <dgm:cxn modelId="{BB7EF41D-F6D1-402D-9D22-0262EDD11592}" type="presParOf" srcId="{681F4B46-C83D-4BDD-B8BD-2FFE5AEABB47}" destId="{52CC63A7-087A-498E-9121-07D446E018E7}" srcOrd="6" destOrd="0" presId="urn:microsoft.com/office/officeart/2005/8/layout/radial5"/>
    <dgm:cxn modelId="{E9EA7FD0-281C-4A2F-9AE1-CCE35EC04233}" type="presParOf" srcId="{681F4B46-C83D-4BDD-B8BD-2FFE5AEABB47}" destId="{BA644DD8-6497-436C-AF43-CA07CBEED224}" srcOrd="7" destOrd="0" presId="urn:microsoft.com/office/officeart/2005/8/layout/radial5"/>
    <dgm:cxn modelId="{EA296085-E838-4C78-91AF-67930D855482}" type="presParOf" srcId="{BA644DD8-6497-436C-AF43-CA07CBEED224}" destId="{1B3F3DFA-2510-42E7-B6B8-77F4841DFD94}" srcOrd="0" destOrd="0" presId="urn:microsoft.com/office/officeart/2005/8/layout/radial5"/>
    <dgm:cxn modelId="{83EF6738-7FF3-4015-9B42-A966BB263612}" type="presParOf" srcId="{681F4B46-C83D-4BDD-B8BD-2FFE5AEABB47}" destId="{558E2E39-5CD1-4F42-A705-A98242E1E6D0}" srcOrd="8" destOrd="0" presId="urn:microsoft.com/office/officeart/2005/8/layout/radial5"/>
    <dgm:cxn modelId="{ABD5DDDC-FE3F-4AEC-8E0B-4CF3454F85CA}" type="presParOf" srcId="{681F4B46-C83D-4BDD-B8BD-2FFE5AEABB47}" destId="{53310A61-B9A2-43BA-9119-EAED9FEAA945}" srcOrd="9" destOrd="0" presId="urn:microsoft.com/office/officeart/2005/8/layout/radial5"/>
    <dgm:cxn modelId="{E8DB0E9D-099E-4288-84B1-8D818A23E032}" type="presParOf" srcId="{53310A61-B9A2-43BA-9119-EAED9FEAA945}" destId="{9399574B-FD69-4906-88F5-17FF69EAFFAC}" srcOrd="0" destOrd="0" presId="urn:microsoft.com/office/officeart/2005/8/layout/radial5"/>
    <dgm:cxn modelId="{0DC9123E-BBA9-45E5-B47F-AD5EEF1B94D4}" type="presParOf" srcId="{681F4B46-C83D-4BDD-B8BD-2FFE5AEABB47}" destId="{2234E643-27EF-4990-B851-B59E0DE23082}" srcOrd="10" destOrd="0" presId="urn:microsoft.com/office/officeart/2005/8/layout/radial5"/>
    <dgm:cxn modelId="{D1F587AC-2377-4550-BA08-2262F98A16FD}" type="presParOf" srcId="{681F4B46-C83D-4BDD-B8BD-2FFE5AEABB47}" destId="{3FC1618B-70AF-4D55-BEE3-285A98ECD099}" srcOrd="11" destOrd="0" presId="urn:microsoft.com/office/officeart/2005/8/layout/radial5"/>
    <dgm:cxn modelId="{A854D747-FD05-4C15-82A1-10B228378056}" type="presParOf" srcId="{3FC1618B-70AF-4D55-BEE3-285A98ECD099}" destId="{9D1FB8EC-CB81-41FA-B67E-3DAA8FE8F047}" srcOrd="0" destOrd="0" presId="urn:microsoft.com/office/officeart/2005/8/layout/radial5"/>
    <dgm:cxn modelId="{786BD897-BBE3-4D7D-B2C1-CFE279586BBC}" type="presParOf" srcId="{681F4B46-C83D-4BDD-B8BD-2FFE5AEABB47}" destId="{473E0993-57B7-4A6C-B058-DA34B8CE587C}" srcOrd="12" destOrd="0" presId="urn:microsoft.com/office/officeart/2005/8/layout/radial5"/>
    <dgm:cxn modelId="{0ECB0082-27B2-4668-B055-0106D5F5230E}" type="presParOf" srcId="{681F4B46-C83D-4BDD-B8BD-2FFE5AEABB47}" destId="{BD443947-4BDF-46C2-AB2E-356D2304C659}" srcOrd="13" destOrd="0" presId="urn:microsoft.com/office/officeart/2005/8/layout/radial5"/>
    <dgm:cxn modelId="{2D5E63B4-65F1-4400-8073-596F3522922D}" type="presParOf" srcId="{BD443947-4BDF-46C2-AB2E-356D2304C659}" destId="{FA37DBD6-A60D-4A6B-BD6A-E7214DFF54E9}" srcOrd="0" destOrd="0" presId="urn:microsoft.com/office/officeart/2005/8/layout/radial5"/>
    <dgm:cxn modelId="{C3C26514-B08C-4769-B4E2-2893F7FCB363}" type="presParOf" srcId="{681F4B46-C83D-4BDD-B8BD-2FFE5AEABB47}" destId="{ACBED2B8-DE80-4AC3-B29F-B6E3D26C3A87}" srcOrd="14"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9A8727-9323-41DC-A2A2-B27823119063}" type="doc">
      <dgm:prSet loTypeId="urn:microsoft.com/office/officeart/2005/8/layout/matrix2" loCatId="matrix" qsTypeId="urn:microsoft.com/office/officeart/2005/8/quickstyle/3d3" qsCatId="3D" csTypeId="urn:microsoft.com/office/officeart/2005/8/colors/colorful3" csCatId="colorful"/>
      <dgm:spPr/>
      <dgm:t>
        <a:bodyPr/>
        <a:lstStyle/>
        <a:p>
          <a:endParaRPr lang="en-US"/>
        </a:p>
      </dgm:t>
    </dgm:pt>
    <dgm:pt modelId="{992C543A-9374-44CB-BA57-5E2F6EE4504B}">
      <dgm:prSet custT="1"/>
      <dgm:spPr/>
      <dgm:t>
        <a:bodyPr/>
        <a:lstStyle/>
        <a:p>
          <a:pPr rtl="0"/>
          <a:r>
            <a:rPr lang="en-US" sz="1600" dirty="0" smtClean="0"/>
            <a:t>1.) Watch the Video and Fold Along</a:t>
          </a:r>
          <a:endParaRPr lang="en-US" sz="1600" u="sng" dirty="0"/>
        </a:p>
      </dgm:t>
    </dgm:pt>
    <dgm:pt modelId="{4C285A74-2E5E-44C1-9029-976217CAF37C}" type="parTrans" cxnId="{A3F2AEEC-225B-46D9-BEA5-EB6902EA4043}">
      <dgm:prSet/>
      <dgm:spPr/>
      <dgm:t>
        <a:bodyPr/>
        <a:lstStyle/>
        <a:p>
          <a:endParaRPr lang="en-US"/>
        </a:p>
      </dgm:t>
    </dgm:pt>
    <dgm:pt modelId="{96448250-BA4C-4BF8-94D4-9121F01F6214}" type="sibTrans" cxnId="{A3F2AEEC-225B-46D9-BEA5-EB6902EA4043}">
      <dgm:prSet/>
      <dgm:spPr/>
      <dgm:t>
        <a:bodyPr/>
        <a:lstStyle/>
        <a:p>
          <a:endParaRPr lang="en-US"/>
        </a:p>
      </dgm:t>
    </dgm:pt>
    <dgm:pt modelId="{81CE4689-1400-4F56-986C-1860A39E07A4}">
      <dgm:prSet custT="1"/>
      <dgm:spPr/>
      <dgm:t>
        <a:bodyPr/>
        <a:lstStyle/>
        <a:p>
          <a:pPr rtl="0"/>
          <a:r>
            <a:rPr lang="en-US" sz="1600" dirty="0" smtClean="0"/>
            <a:t>2.) Have Instructions with Diagrams in Front of You</a:t>
          </a:r>
          <a:endParaRPr lang="en-US" sz="1600" dirty="0"/>
        </a:p>
      </dgm:t>
    </dgm:pt>
    <dgm:pt modelId="{B7CB7547-207F-46CC-9C8C-9473D4250D58}" type="parTrans" cxnId="{A4253533-E825-4AED-A2EE-55C6BDE182E7}">
      <dgm:prSet/>
      <dgm:spPr/>
      <dgm:t>
        <a:bodyPr/>
        <a:lstStyle/>
        <a:p>
          <a:endParaRPr lang="en-US"/>
        </a:p>
      </dgm:t>
    </dgm:pt>
    <dgm:pt modelId="{3DF54688-C269-4045-8CED-64F1BB0151DC}" type="sibTrans" cxnId="{A4253533-E825-4AED-A2EE-55C6BDE182E7}">
      <dgm:prSet/>
      <dgm:spPr/>
      <dgm:t>
        <a:bodyPr/>
        <a:lstStyle/>
        <a:p>
          <a:endParaRPr lang="en-US"/>
        </a:p>
      </dgm:t>
    </dgm:pt>
    <dgm:pt modelId="{E8CEEECA-E59F-4D87-98C7-7F39E9F47E46}">
      <dgm:prSet custT="1"/>
      <dgm:spPr/>
      <dgm:t>
        <a:bodyPr/>
        <a:lstStyle/>
        <a:p>
          <a:pPr rtl="0"/>
          <a:r>
            <a:rPr lang="en-US" sz="1600" dirty="0" smtClean="0"/>
            <a:t>3.) Have an Example of the Finished Product</a:t>
          </a:r>
          <a:endParaRPr lang="en-US" sz="1600" dirty="0"/>
        </a:p>
      </dgm:t>
    </dgm:pt>
    <dgm:pt modelId="{27827AB9-4BCD-4F45-8FEF-133254F54F92}" type="parTrans" cxnId="{02C7D932-A09D-4563-B054-88E041598D26}">
      <dgm:prSet/>
      <dgm:spPr/>
      <dgm:t>
        <a:bodyPr/>
        <a:lstStyle/>
        <a:p>
          <a:endParaRPr lang="en-US"/>
        </a:p>
      </dgm:t>
    </dgm:pt>
    <dgm:pt modelId="{17943321-ADD9-4279-BDE5-854142E4FA1E}" type="sibTrans" cxnId="{02C7D932-A09D-4563-B054-88E041598D26}">
      <dgm:prSet/>
      <dgm:spPr/>
      <dgm:t>
        <a:bodyPr/>
        <a:lstStyle/>
        <a:p>
          <a:endParaRPr lang="en-US"/>
        </a:p>
      </dgm:t>
    </dgm:pt>
    <dgm:pt modelId="{A4BA7E8A-EAEB-4784-BFB7-AD78723A24E4}">
      <dgm:prSet custT="1"/>
      <dgm:spPr/>
      <dgm:t>
        <a:bodyPr/>
        <a:lstStyle/>
        <a:p>
          <a:pPr rtl="0"/>
          <a:r>
            <a:rPr lang="en-US" sz="1600" dirty="0" smtClean="0"/>
            <a:t>4.) Work in Groups of Four and Help Each Other</a:t>
          </a:r>
          <a:endParaRPr lang="en-US" sz="1600" dirty="0"/>
        </a:p>
      </dgm:t>
    </dgm:pt>
    <dgm:pt modelId="{E1402346-BD97-4D81-B10E-EA6302BA5157}" type="parTrans" cxnId="{0FAE1696-B556-474B-9190-0FC6919E704E}">
      <dgm:prSet/>
      <dgm:spPr/>
      <dgm:t>
        <a:bodyPr/>
        <a:lstStyle/>
        <a:p>
          <a:endParaRPr lang="en-US"/>
        </a:p>
      </dgm:t>
    </dgm:pt>
    <dgm:pt modelId="{6E4D4323-8722-408F-8E39-D5D5EE427407}" type="sibTrans" cxnId="{0FAE1696-B556-474B-9190-0FC6919E704E}">
      <dgm:prSet/>
      <dgm:spPr/>
      <dgm:t>
        <a:bodyPr/>
        <a:lstStyle/>
        <a:p>
          <a:endParaRPr lang="en-US"/>
        </a:p>
      </dgm:t>
    </dgm:pt>
    <dgm:pt modelId="{EDFC7435-0409-4E78-B055-1C62E4EDEEEA}" type="pres">
      <dgm:prSet presAssocID="{9F9A8727-9323-41DC-A2A2-B27823119063}" presName="matrix" presStyleCnt="0">
        <dgm:presLayoutVars>
          <dgm:chMax val="1"/>
          <dgm:dir/>
          <dgm:resizeHandles val="exact"/>
        </dgm:presLayoutVars>
      </dgm:prSet>
      <dgm:spPr/>
      <dgm:t>
        <a:bodyPr/>
        <a:lstStyle/>
        <a:p>
          <a:endParaRPr lang="en-US"/>
        </a:p>
      </dgm:t>
    </dgm:pt>
    <dgm:pt modelId="{C99CBC29-366E-420F-B15B-3CA130DABC3B}" type="pres">
      <dgm:prSet presAssocID="{9F9A8727-9323-41DC-A2A2-B27823119063}" presName="axisShape" presStyleLbl="bgShp" presStyleIdx="0" presStyleCnt="1"/>
      <dgm:spPr/>
    </dgm:pt>
    <dgm:pt modelId="{950AF628-1BBE-4701-8C94-08DE6CDB53A3}" type="pres">
      <dgm:prSet presAssocID="{9F9A8727-9323-41DC-A2A2-B27823119063}" presName="rect1" presStyleLbl="node1" presStyleIdx="0" presStyleCnt="4">
        <dgm:presLayoutVars>
          <dgm:chMax val="0"/>
          <dgm:chPref val="0"/>
          <dgm:bulletEnabled val="1"/>
        </dgm:presLayoutVars>
      </dgm:prSet>
      <dgm:spPr/>
      <dgm:t>
        <a:bodyPr/>
        <a:lstStyle/>
        <a:p>
          <a:endParaRPr lang="en-US"/>
        </a:p>
      </dgm:t>
    </dgm:pt>
    <dgm:pt modelId="{16DD9534-30F9-4BA5-8081-1629EF884205}" type="pres">
      <dgm:prSet presAssocID="{9F9A8727-9323-41DC-A2A2-B27823119063}" presName="rect2" presStyleLbl="node1" presStyleIdx="1" presStyleCnt="4">
        <dgm:presLayoutVars>
          <dgm:chMax val="0"/>
          <dgm:chPref val="0"/>
          <dgm:bulletEnabled val="1"/>
        </dgm:presLayoutVars>
      </dgm:prSet>
      <dgm:spPr/>
      <dgm:t>
        <a:bodyPr/>
        <a:lstStyle/>
        <a:p>
          <a:endParaRPr lang="en-US"/>
        </a:p>
      </dgm:t>
    </dgm:pt>
    <dgm:pt modelId="{FE8C3B04-1958-4C63-AB9E-4121F4139A38}" type="pres">
      <dgm:prSet presAssocID="{9F9A8727-9323-41DC-A2A2-B27823119063}" presName="rect3" presStyleLbl="node1" presStyleIdx="2" presStyleCnt="4">
        <dgm:presLayoutVars>
          <dgm:chMax val="0"/>
          <dgm:chPref val="0"/>
          <dgm:bulletEnabled val="1"/>
        </dgm:presLayoutVars>
      </dgm:prSet>
      <dgm:spPr/>
      <dgm:t>
        <a:bodyPr/>
        <a:lstStyle/>
        <a:p>
          <a:endParaRPr lang="en-US"/>
        </a:p>
      </dgm:t>
    </dgm:pt>
    <dgm:pt modelId="{4A1E6F22-1791-43C0-ABBE-B849B9FC745D}" type="pres">
      <dgm:prSet presAssocID="{9F9A8727-9323-41DC-A2A2-B27823119063}" presName="rect4" presStyleLbl="node1" presStyleIdx="3" presStyleCnt="4">
        <dgm:presLayoutVars>
          <dgm:chMax val="0"/>
          <dgm:chPref val="0"/>
          <dgm:bulletEnabled val="1"/>
        </dgm:presLayoutVars>
      </dgm:prSet>
      <dgm:spPr/>
      <dgm:t>
        <a:bodyPr/>
        <a:lstStyle/>
        <a:p>
          <a:endParaRPr lang="en-US"/>
        </a:p>
      </dgm:t>
    </dgm:pt>
  </dgm:ptLst>
  <dgm:cxnLst>
    <dgm:cxn modelId="{A3F2AEEC-225B-46D9-BEA5-EB6902EA4043}" srcId="{9F9A8727-9323-41DC-A2A2-B27823119063}" destId="{992C543A-9374-44CB-BA57-5E2F6EE4504B}" srcOrd="0" destOrd="0" parTransId="{4C285A74-2E5E-44C1-9029-976217CAF37C}" sibTransId="{96448250-BA4C-4BF8-94D4-9121F01F6214}"/>
    <dgm:cxn modelId="{3B2DFA3B-2E4B-426B-ACC1-CEB67C50D253}" type="presOf" srcId="{E8CEEECA-E59F-4D87-98C7-7F39E9F47E46}" destId="{FE8C3B04-1958-4C63-AB9E-4121F4139A38}" srcOrd="0" destOrd="0" presId="urn:microsoft.com/office/officeart/2005/8/layout/matrix2"/>
    <dgm:cxn modelId="{0FAE1696-B556-474B-9190-0FC6919E704E}" srcId="{9F9A8727-9323-41DC-A2A2-B27823119063}" destId="{A4BA7E8A-EAEB-4784-BFB7-AD78723A24E4}" srcOrd="3" destOrd="0" parTransId="{E1402346-BD97-4D81-B10E-EA6302BA5157}" sibTransId="{6E4D4323-8722-408F-8E39-D5D5EE427407}"/>
    <dgm:cxn modelId="{A4253533-E825-4AED-A2EE-55C6BDE182E7}" srcId="{9F9A8727-9323-41DC-A2A2-B27823119063}" destId="{81CE4689-1400-4F56-986C-1860A39E07A4}" srcOrd="1" destOrd="0" parTransId="{B7CB7547-207F-46CC-9C8C-9473D4250D58}" sibTransId="{3DF54688-C269-4045-8CED-64F1BB0151DC}"/>
    <dgm:cxn modelId="{1E4652B8-0A3D-4854-83BB-5808BC3ABB2D}" type="presOf" srcId="{9F9A8727-9323-41DC-A2A2-B27823119063}" destId="{EDFC7435-0409-4E78-B055-1C62E4EDEEEA}" srcOrd="0" destOrd="0" presId="urn:microsoft.com/office/officeart/2005/8/layout/matrix2"/>
    <dgm:cxn modelId="{9C714123-1222-43B3-9A59-1CDA16C5BCB6}" type="presOf" srcId="{992C543A-9374-44CB-BA57-5E2F6EE4504B}" destId="{950AF628-1BBE-4701-8C94-08DE6CDB53A3}" srcOrd="0" destOrd="0" presId="urn:microsoft.com/office/officeart/2005/8/layout/matrix2"/>
    <dgm:cxn modelId="{02C7D932-A09D-4563-B054-88E041598D26}" srcId="{9F9A8727-9323-41DC-A2A2-B27823119063}" destId="{E8CEEECA-E59F-4D87-98C7-7F39E9F47E46}" srcOrd="2" destOrd="0" parTransId="{27827AB9-4BCD-4F45-8FEF-133254F54F92}" sibTransId="{17943321-ADD9-4279-BDE5-854142E4FA1E}"/>
    <dgm:cxn modelId="{6C3D3505-26BE-441C-B61E-79D4E51B241E}" type="presOf" srcId="{A4BA7E8A-EAEB-4784-BFB7-AD78723A24E4}" destId="{4A1E6F22-1791-43C0-ABBE-B849B9FC745D}" srcOrd="0" destOrd="0" presId="urn:microsoft.com/office/officeart/2005/8/layout/matrix2"/>
    <dgm:cxn modelId="{8E90FF54-5133-4546-B75D-2988C6AC7D7B}" type="presOf" srcId="{81CE4689-1400-4F56-986C-1860A39E07A4}" destId="{16DD9534-30F9-4BA5-8081-1629EF884205}" srcOrd="0" destOrd="0" presId="urn:microsoft.com/office/officeart/2005/8/layout/matrix2"/>
    <dgm:cxn modelId="{FDA5B5B1-9A72-499F-A863-360DC68B06D3}" type="presParOf" srcId="{EDFC7435-0409-4E78-B055-1C62E4EDEEEA}" destId="{C99CBC29-366E-420F-B15B-3CA130DABC3B}" srcOrd="0" destOrd="0" presId="urn:microsoft.com/office/officeart/2005/8/layout/matrix2"/>
    <dgm:cxn modelId="{2B58C4BA-59B6-42B9-92BA-C1DFB570470C}" type="presParOf" srcId="{EDFC7435-0409-4E78-B055-1C62E4EDEEEA}" destId="{950AF628-1BBE-4701-8C94-08DE6CDB53A3}" srcOrd="1" destOrd="0" presId="urn:microsoft.com/office/officeart/2005/8/layout/matrix2"/>
    <dgm:cxn modelId="{0840CB9C-8CF4-4308-93F6-AE9653716A53}" type="presParOf" srcId="{EDFC7435-0409-4E78-B055-1C62E4EDEEEA}" destId="{16DD9534-30F9-4BA5-8081-1629EF884205}" srcOrd="2" destOrd="0" presId="urn:microsoft.com/office/officeart/2005/8/layout/matrix2"/>
    <dgm:cxn modelId="{CBA74ECD-235D-4374-9A6B-6716801CE6AB}" type="presParOf" srcId="{EDFC7435-0409-4E78-B055-1C62E4EDEEEA}" destId="{FE8C3B04-1958-4C63-AB9E-4121F4139A38}" srcOrd="3" destOrd="0" presId="urn:microsoft.com/office/officeart/2005/8/layout/matrix2"/>
    <dgm:cxn modelId="{A6461418-DBD4-4E56-AF70-A600467594E7}" type="presParOf" srcId="{EDFC7435-0409-4E78-B055-1C62E4EDEEEA}" destId="{4A1E6F22-1791-43C0-ABBE-B849B9FC745D}" srcOrd="4" destOrd="0" presId="urn:microsoft.com/office/officeart/2005/8/layout/matrix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6EA5102-1493-4EA9-BD96-2386F710D48D}" type="doc">
      <dgm:prSet loTypeId="urn:microsoft.com/office/officeart/2005/8/layout/vList6" loCatId="list" qsTypeId="urn:microsoft.com/office/officeart/2005/8/quickstyle/simple1" qsCatId="simple" csTypeId="urn:microsoft.com/office/officeart/2005/8/colors/colorful3" csCatId="colorful" phldr="1"/>
      <dgm:spPr/>
    </dgm:pt>
    <dgm:pt modelId="{D58BB271-D171-4625-AF4C-F310B0A779D4}">
      <dgm:prSet phldrT="[Text]" custT="1"/>
      <dgm:spPr/>
      <dgm:t>
        <a:bodyPr/>
        <a:lstStyle/>
        <a:p>
          <a:r>
            <a:rPr lang="en-US" sz="1400" b="1" dirty="0" smtClean="0"/>
            <a:t>Provide Comprehensible Input</a:t>
          </a:r>
          <a:endParaRPr lang="en-US" sz="1400" b="1" dirty="0"/>
        </a:p>
      </dgm:t>
    </dgm:pt>
    <dgm:pt modelId="{CE5FDC48-B3DE-47DF-816E-246CE1183E40}" type="parTrans" cxnId="{BAD1A019-76E6-44E3-A652-2F5F4A3C36FB}">
      <dgm:prSet/>
      <dgm:spPr/>
      <dgm:t>
        <a:bodyPr/>
        <a:lstStyle/>
        <a:p>
          <a:endParaRPr lang="en-US"/>
        </a:p>
      </dgm:t>
    </dgm:pt>
    <dgm:pt modelId="{AC2E6592-BA18-4164-B4CC-85AE4467232A}" type="sibTrans" cxnId="{BAD1A019-76E6-44E3-A652-2F5F4A3C36FB}">
      <dgm:prSet/>
      <dgm:spPr/>
      <dgm:t>
        <a:bodyPr/>
        <a:lstStyle/>
        <a:p>
          <a:endParaRPr lang="en-US"/>
        </a:p>
      </dgm:t>
    </dgm:pt>
    <dgm:pt modelId="{7083AA9E-3C01-4304-845C-15A408ECB790}">
      <dgm:prSet phldrT="[Text]" custT="1"/>
      <dgm:spPr/>
      <dgm:t>
        <a:bodyPr/>
        <a:lstStyle/>
        <a:p>
          <a:r>
            <a:rPr lang="en-US" sz="1400" b="1" dirty="0" smtClean="0"/>
            <a:t>Use Strategies for Vocabulary Development</a:t>
          </a:r>
          <a:endParaRPr lang="en-US" sz="1400" b="1" dirty="0"/>
        </a:p>
      </dgm:t>
    </dgm:pt>
    <dgm:pt modelId="{BD0345A2-D77C-4B49-9A76-C8B8C22C1695}" type="parTrans" cxnId="{297E7617-0F13-41D2-8716-D7FB2F66945C}">
      <dgm:prSet/>
      <dgm:spPr/>
      <dgm:t>
        <a:bodyPr/>
        <a:lstStyle/>
        <a:p>
          <a:endParaRPr lang="en-US"/>
        </a:p>
      </dgm:t>
    </dgm:pt>
    <dgm:pt modelId="{0A8814DB-391F-420F-A130-CFAFFE44EA49}" type="sibTrans" cxnId="{297E7617-0F13-41D2-8716-D7FB2F66945C}">
      <dgm:prSet/>
      <dgm:spPr/>
      <dgm:t>
        <a:bodyPr/>
        <a:lstStyle/>
        <a:p>
          <a:endParaRPr lang="en-US"/>
        </a:p>
      </dgm:t>
    </dgm:pt>
    <dgm:pt modelId="{BD3A7D0B-F51B-4F5C-80B5-0691FC267411}">
      <dgm:prSet phldrT="[Text]" custT="1"/>
      <dgm:spPr/>
      <dgm:t>
        <a:bodyPr/>
        <a:lstStyle/>
        <a:p>
          <a:r>
            <a:rPr lang="en-US" sz="1400" b="1" dirty="0" smtClean="0"/>
            <a:t>Differentiate Between  Intensive and Extensive Reading</a:t>
          </a:r>
        </a:p>
      </dgm:t>
    </dgm:pt>
    <dgm:pt modelId="{74F26DBA-7B6C-4A38-9B2F-93967A115383}" type="parTrans" cxnId="{D5E9F4B2-9D6C-4231-802C-EF769F2488A6}">
      <dgm:prSet/>
      <dgm:spPr/>
      <dgm:t>
        <a:bodyPr/>
        <a:lstStyle/>
        <a:p>
          <a:endParaRPr lang="en-US"/>
        </a:p>
      </dgm:t>
    </dgm:pt>
    <dgm:pt modelId="{0AD28945-FC8A-4159-B304-DF7B28A00CC9}" type="sibTrans" cxnId="{D5E9F4B2-9D6C-4231-802C-EF769F2488A6}">
      <dgm:prSet/>
      <dgm:spPr/>
      <dgm:t>
        <a:bodyPr/>
        <a:lstStyle/>
        <a:p>
          <a:endParaRPr lang="en-US"/>
        </a:p>
      </dgm:t>
    </dgm:pt>
    <dgm:pt modelId="{61357302-8CA7-4F79-A61A-403A4ECD356D}">
      <dgm:prSet phldrT="[Text]" custT="1"/>
      <dgm:spPr/>
      <dgm:t>
        <a:bodyPr/>
        <a:lstStyle/>
        <a:p>
          <a:r>
            <a:rPr lang="en-US" sz="1400" b="1" dirty="0" smtClean="0"/>
            <a:t>Teach students the Repeated Reading Strategy</a:t>
          </a:r>
          <a:endParaRPr lang="en-US" sz="1400" b="1" dirty="0"/>
        </a:p>
      </dgm:t>
    </dgm:pt>
    <dgm:pt modelId="{95742EF4-FC4E-4435-BB7A-6EBD099A6137}" type="parTrans" cxnId="{E21B986C-F497-47C6-944A-582F64B44A1F}">
      <dgm:prSet/>
      <dgm:spPr/>
      <dgm:t>
        <a:bodyPr/>
        <a:lstStyle/>
        <a:p>
          <a:endParaRPr lang="en-US"/>
        </a:p>
      </dgm:t>
    </dgm:pt>
    <dgm:pt modelId="{7714F9A3-9491-4451-A186-B6DD7EAA95A0}" type="sibTrans" cxnId="{E21B986C-F497-47C6-944A-582F64B44A1F}">
      <dgm:prSet/>
      <dgm:spPr/>
      <dgm:t>
        <a:bodyPr/>
        <a:lstStyle/>
        <a:p>
          <a:endParaRPr lang="en-US"/>
        </a:p>
      </dgm:t>
    </dgm:pt>
    <dgm:pt modelId="{07F00187-4BB9-489E-9B2D-F2E5C7F578FF}">
      <dgm:prSet phldrT="[Text]" custT="1"/>
      <dgm:spPr/>
      <dgm:t>
        <a:bodyPr/>
        <a:lstStyle/>
        <a:p>
          <a:r>
            <a:rPr lang="en-US" sz="1400" b="1" dirty="0" smtClean="0"/>
            <a:t>Use Learning Strategies for Active Engagement</a:t>
          </a:r>
          <a:endParaRPr lang="en-US" sz="1400" b="1" dirty="0"/>
        </a:p>
      </dgm:t>
    </dgm:pt>
    <dgm:pt modelId="{D2602B0F-CBCD-4CF7-BEEA-8D6A35FAEDE7}" type="parTrans" cxnId="{CC80AC8F-ACC3-48CA-89F7-762BCDC46E76}">
      <dgm:prSet/>
      <dgm:spPr/>
      <dgm:t>
        <a:bodyPr/>
        <a:lstStyle/>
        <a:p>
          <a:endParaRPr lang="en-US"/>
        </a:p>
      </dgm:t>
    </dgm:pt>
    <dgm:pt modelId="{FBD8F554-5DED-4676-91EA-09FD14D1BAF1}" type="sibTrans" cxnId="{CC80AC8F-ACC3-48CA-89F7-762BCDC46E76}">
      <dgm:prSet/>
      <dgm:spPr/>
      <dgm:t>
        <a:bodyPr/>
        <a:lstStyle/>
        <a:p>
          <a:endParaRPr lang="en-US"/>
        </a:p>
      </dgm:t>
    </dgm:pt>
    <dgm:pt modelId="{CB8E9BA0-C0D3-4B45-9321-2F1A0F5AE271}">
      <dgm:prSet phldrT="[Text]" custT="1"/>
      <dgm:spPr/>
      <dgm:t>
        <a:bodyPr/>
        <a:lstStyle/>
        <a:p>
          <a:r>
            <a:rPr lang="en-US" sz="1400" b="1" dirty="0" smtClean="0"/>
            <a:t>Use Writing Strategies</a:t>
          </a:r>
          <a:endParaRPr lang="en-US" sz="1400" b="1" dirty="0"/>
        </a:p>
      </dgm:t>
    </dgm:pt>
    <dgm:pt modelId="{64A22983-380F-48FD-AFA5-B8A60A2583D2}" type="parTrans" cxnId="{7E17CDB8-7A07-484D-B5B0-23B04D485536}">
      <dgm:prSet/>
      <dgm:spPr/>
      <dgm:t>
        <a:bodyPr/>
        <a:lstStyle/>
        <a:p>
          <a:endParaRPr lang="en-US"/>
        </a:p>
      </dgm:t>
    </dgm:pt>
    <dgm:pt modelId="{A5E0DD8E-8E4C-4F88-BBD9-557EAC90C093}" type="sibTrans" cxnId="{7E17CDB8-7A07-484D-B5B0-23B04D485536}">
      <dgm:prSet/>
      <dgm:spPr/>
      <dgm:t>
        <a:bodyPr/>
        <a:lstStyle/>
        <a:p>
          <a:endParaRPr lang="en-US"/>
        </a:p>
      </dgm:t>
    </dgm:pt>
    <dgm:pt modelId="{FC7F177E-2C16-485F-81B1-69B0DF0EFD92}" type="pres">
      <dgm:prSet presAssocID="{16EA5102-1493-4EA9-BD96-2386F710D48D}" presName="Name0" presStyleCnt="0">
        <dgm:presLayoutVars>
          <dgm:dir/>
          <dgm:animLvl val="lvl"/>
          <dgm:resizeHandles/>
        </dgm:presLayoutVars>
      </dgm:prSet>
      <dgm:spPr/>
    </dgm:pt>
    <dgm:pt modelId="{5913A807-DFAE-4CB9-B299-AE4C03583799}" type="pres">
      <dgm:prSet presAssocID="{D58BB271-D171-4625-AF4C-F310B0A779D4}" presName="linNode" presStyleCnt="0"/>
      <dgm:spPr/>
    </dgm:pt>
    <dgm:pt modelId="{A211E605-427E-4CB1-85B0-FAE57353D888}" type="pres">
      <dgm:prSet presAssocID="{D58BB271-D171-4625-AF4C-F310B0A779D4}" presName="parentShp" presStyleLbl="node1" presStyleIdx="0" presStyleCnt="6" custScaleX="165432">
        <dgm:presLayoutVars>
          <dgm:bulletEnabled val="1"/>
        </dgm:presLayoutVars>
      </dgm:prSet>
      <dgm:spPr/>
      <dgm:t>
        <a:bodyPr/>
        <a:lstStyle/>
        <a:p>
          <a:endParaRPr lang="en-US"/>
        </a:p>
      </dgm:t>
    </dgm:pt>
    <dgm:pt modelId="{3ADD9DAB-DDA4-4BC8-B7CF-002F42910224}" type="pres">
      <dgm:prSet presAssocID="{D58BB271-D171-4625-AF4C-F310B0A779D4}" presName="childShp" presStyleLbl="bgAccFollowNode1" presStyleIdx="0" presStyleCnt="6">
        <dgm:presLayoutVars>
          <dgm:bulletEnabled val="1"/>
        </dgm:presLayoutVars>
      </dgm:prSet>
      <dgm:spPr/>
    </dgm:pt>
    <dgm:pt modelId="{F2DAE961-F294-4A1D-B822-1EF681369F62}" type="pres">
      <dgm:prSet presAssocID="{AC2E6592-BA18-4164-B4CC-85AE4467232A}" presName="spacing" presStyleCnt="0"/>
      <dgm:spPr/>
    </dgm:pt>
    <dgm:pt modelId="{580C0CF6-FA83-4C8B-BFEC-F034BD0B31F9}" type="pres">
      <dgm:prSet presAssocID="{7083AA9E-3C01-4304-845C-15A408ECB790}" presName="linNode" presStyleCnt="0"/>
      <dgm:spPr/>
    </dgm:pt>
    <dgm:pt modelId="{7B2DD54D-8CF7-4AD1-BFEF-138A8A0F30EA}" type="pres">
      <dgm:prSet presAssocID="{7083AA9E-3C01-4304-845C-15A408ECB790}" presName="parentShp" presStyleLbl="node1" presStyleIdx="1" presStyleCnt="6" custScaleX="165432">
        <dgm:presLayoutVars>
          <dgm:bulletEnabled val="1"/>
        </dgm:presLayoutVars>
      </dgm:prSet>
      <dgm:spPr/>
      <dgm:t>
        <a:bodyPr/>
        <a:lstStyle/>
        <a:p>
          <a:endParaRPr lang="en-US"/>
        </a:p>
      </dgm:t>
    </dgm:pt>
    <dgm:pt modelId="{404860B6-7A7D-4C52-A0BD-6E6D3947DE08}" type="pres">
      <dgm:prSet presAssocID="{7083AA9E-3C01-4304-845C-15A408ECB790}" presName="childShp" presStyleLbl="bgAccFollowNode1" presStyleIdx="1" presStyleCnt="6">
        <dgm:presLayoutVars>
          <dgm:bulletEnabled val="1"/>
        </dgm:presLayoutVars>
      </dgm:prSet>
      <dgm:spPr/>
    </dgm:pt>
    <dgm:pt modelId="{25788DC3-CCC3-4563-A19D-36FBB1CA1EE6}" type="pres">
      <dgm:prSet presAssocID="{0A8814DB-391F-420F-A130-CFAFFE44EA49}" presName="spacing" presStyleCnt="0"/>
      <dgm:spPr/>
    </dgm:pt>
    <dgm:pt modelId="{8FEE5FFF-D1D1-41AA-B048-E18E588549D5}" type="pres">
      <dgm:prSet presAssocID="{BD3A7D0B-F51B-4F5C-80B5-0691FC267411}" presName="linNode" presStyleCnt="0"/>
      <dgm:spPr/>
    </dgm:pt>
    <dgm:pt modelId="{5D307771-0498-4E34-A7A2-131CF6B2E0B7}" type="pres">
      <dgm:prSet presAssocID="{BD3A7D0B-F51B-4F5C-80B5-0691FC267411}" presName="parentShp" presStyleLbl="node1" presStyleIdx="2" presStyleCnt="6" custScaleX="165432">
        <dgm:presLayoutVars>
          <dgm:bulletEnabled val="1"/>
        </dgm:presLayoutVars>
      </dgm:prSet>
      <dgm:spPr/>
      <dgm:t>
        <a:bodyPr/>
        <a:lstStyle/>
        <a:p>
          <a:endParaRPr lang="en-US"/>
        </a:p>
      </dgm:t>
    </dgm:pt>
    <dgm:pt modelId="{E398A90B-D6CC-4507-80EA-FBF589F7D92D}" type="pres">
      <dgm:prSet presAssocID="{BD3A7D0B-F51B-4F5C-80B5-0691FC267411}" presName="childShp" presStyleLbl="bgAccFollowNode1" presStyleIdx="2" presStyleCnt="6">
        <dgm:presLayoutVars>
          <dgm:bulletEnabled val="1"/>
        </dgm:presLayoutVars>
      </dgm:prSet>
      <dgm:spPr/>
    </dgm:pt>
    <dgm:pt modelId="{EEFAA351-A32D-42B2-AAF8-D97D95E97A09}" type="pres">
      <dgm:prSet presAssocID="{0AD28945-FC8A-4159-B304-DF7B28A00CC9}" presName="spacing" presStyleCnt="0"/>
      <dgm:spPr/>
    </dgm:pt>
    <dgm:pt modelId="{23EA5497-E571-49FF-9A71-AC4BDB763A80}" type="pres">
      <dgm:prSet presAssocID="{61357302-8CA7-4F79-A61A-403A4ECD356D}" presName="linNode" presStyleCnt="0"/>
      <dgm:spPr/>
    </dgm:pt>
    <dgm:pt modelId="{6794DF08-7532-4868-8707-F6590606706B}" type="pres">
      <dgm:prSet presAssocID="{61357302-8CA7-4F79-A61A-403A4ECD356D}" presName="parentShp" presStyleLbl="node1" presStyleIdx="3" presStyleCnt="6" custScaleX="165432">
        <dgm:presLayoutVars>
          <dgm:bulletEnabled val="1"/>
        </dgm:presLayoutVars>
      </dgm:prSet>
      <dgm:spPr/>
      <dgm:t>
        <a:bodyPr/>
        <a:lstStyle/>
        <a:p>
          <a:endParaRPr lang="en-US"/>
        </a:p>
      </dgm:t>
    </dgm:pt>
    <dgm:pt modelId="{51B68B38-8DC9-41A9-98ED-3CBD7D95D89D}" type="pres">
      <dgm:prSet presAssocID="{61357302-8CA7-4F79-A61A-403A4ECD356D}" presName="childShp" presStyleLbl="bgAccFollowNode1" presStyleIdx="3" presStyleCnt="6">
        <dgm:presLayoutVars>
          <dgm:bulletEnabled val="1"/>
        </dgm:presLayoutVars>
      </dgm:prSet>
      <dgm:spPr/>
    </dgm:pt>
    <dgm:pt modelId="{EA6007AC-C54C-481B-9189-40AA85BB1F00}" type="pres">
      <dgm:prSet presAssocID="{7714F9A3-9491-4451-A186-B6DD7EAA95A0}" presName="spacing" presStyleCnt="0"/>
      <dgm:spPr/>
    </dgm:pt>
    <dgm:pt modelId="{F38B6389-BFEF-4F6C-BA81-440E798FE7F7}" type="pres">
      <dgm:prSet presAssocID="{07F00187-4BB9-489E-9B2D-F2E5C7F578FF}" presName="linNode" presStyleCnt="0"/>
      <dgm:spPr/>
    </dgm:pt>
    <dgm:pt modelId="{F02012C0-AB83-4ED2-A05F-240C830E1A24}" type="pres">
      <dgm:prSet presAssocID="{07F00187-4BB9-489E-9B2D-F2E5C7F578FF}" presName="parentShp" presStyleLbl="node1" presStyleIdx="4" presStyleCnt="6" custScaleX="165432">
        <dgm:presLayoutVars>
          <dgm:bulletEnabled val="1"/>
        </dgm:presLayoutVars>
      </dgm:prSet>
      <dgm:spPr/>
      <dgm:t>
        <a:bodyPr/>
        <a:lstStyle/>
        <a:p>
          <a:endParaRPr lang="en-US"/>
        </a:p>
      </dgm:t>
    </dgm:pt>
    <dgm:pt modelId="{2FBC13B5-F0ED-443B-85C2-171FEEBF67B0}" type="pres">
      <dgm:prSet presAssocID="{07F00187-4BB9-489E-9B2D-F2E5C7F578FF}" presName="childShp" presStyleLbl="bgAccFollowNode1" presStyleIdx="4" presStyleCnt="6">
        <dgm:presLayoutVars>
          <dgm:bulletEnabled val="1"/>
        </dgm:presLayoutVars>
      </dgm:prSet>
      <dgm:spPr/>
    </dgm:pt>
    <dgm:pt modelId="{9CCEB12E-E719-4C3D-87C0-3DAF3BC42B99}" type="pres">
      <dgm:prSet presAssocID="{FBD8F554-5DED-4676-91EA-09FD14D1BAF1}" presName="spacing" presStyleCnt="0"/>
      <dgm:spPr/>
    </dgm:pt>
    <dgm:pt modelId="{2DA3C734-B234-4E5B-B3D3-E4BE5FB454E4}" type="pres">
      <dgm:prSet presAssocID="{CB8E9BA0-C0D3-4B45-9321-2F1A0F5AE271}" presName="linNode" presStyleCnt="0"/>
      <dgm:spPr/>
    </dgm:pt>
    <dgm:pt modelId="{CABCB67A-126F-4C41-986E-B2257BE2FB1A}" type="pres">
      <dgm:prSet presAssocID="{CB8E9BA0-C0D3-4B45-9321-2F1A0F5AE271}" presName="parentShp" presStyleLbl="node1" presStyleIdx="5" presStyleCnt="6" custScaleX="165432">
        <dgm:presLayoutVars>
          <dgm:bulletEnabled val="1"/>
        </dgm:presLayoutVars>
      </dgm:prSet>
      <dgm:spPr/>
      <dgm:t>
        <a:bodyPr/>
        <a:lstStyle/>
        <a:p>
          <a:endParaRPr lang="en-US"/>
        </a:p>
      </dgm:t>
    </dgm:pt>
    <dgm:pt modelId="{88AE556F-FAFB-43A9-9964-1A1950ACA556}" type="pres">
      <dgm:prSet presAssocID="{CB8E9BA0-C0D3-4B45-9321-2F1A0F5AE271}" presName="childShp" presStyleLbl="bgAccFollowNode1" presStyleIdx="5" presStyleCnt="6">
        <dgm:presLayoutVars>
          <dgm:bulletEnabled val="1"/>
        </dgm:presLayoutVars>
      </dgm:prSet>
      <dgm:spPr/>
    </dgm:pt>
  </dgm:ptLst>
  <dgm:cxnLst>
    <dgm:cxn modelId="{12126B7C-D423-49D3-A5F7-01C5CC4A57EB}" type="presOf" srcId="{7083AA9E-3C01-4304-845C-15A408ECB790}" destId="{7B2DD54D-8CF7-4AD1-BFEF-138A8A0F30EA}" srcOrd="0" destOrd="0" presId="urn:microsoft.com/office/officeart/2005/8/layout/vList6"/>
    <dgm:cxn modelId="{E52185C5-2F75-4B81-95A9-ED5DFB28C2CF}" type="presOf" srcId="{CB8E9BA0-C0D3-4B45-9321-2F1A0F5AE271}" destId="{CABCB67A-126F-4C41-986E-B2257BE2FB1A}" srcOrd="0" destOrd="0" presId="urn:microsoft.com/office/officeart/2005/8/layout/vList6"/>
    <dgm:cxn modelId="{CC80AC8F-ACC3-48CA-89F7-762BCDC46E76}" srcId="{16EA5102-1493-4EA9-BD96-2386F710D48D}" destId="{07F00187-4BB9-489E-9B2D-F2E5C7F578FF}" srcOrd="4" destOrd="0" parTransId="{D2602B0F-CBCD-4CF7-BEEA-8D6A35FAEDE7}" sibTransId="{FBD8F554-5DED-4676-91EA-09FD14D1BAF1}"/>
    <dgm:cxn modelId="{D5E9F4B2-9D6C-4231-802C-EF769F2488A6}" srcId="{16EA5102-1493-4EA9-BD96-2386F710D48D}" destId="{BD3A7D0B-F51B-4F5C-80B5-0691FC267411}" srcOrd="2" destOrd="0" parTransId="{74F26DBA-7B6C-4A38-9B2F-93967A115383}" sibTransId="{0AD28945-FC8A-4159-B304-DF7B28A00CC9}"/>
    <dgm:cxn modelId="{69919C9D-B4FA-4E86-8424-3A9DCDE49BBC}" type="presOf" srcId="{16EA5102-1493-4EA9-BD96-2386F710D48D}" destId="{FC7F177E-2C16-485F-81B1-69B0DF0EFD92}" srcOrd="0" destOrd="0" presId="urn:microsoft.com/office/officeart/2005/8/layout/vList6"/>
    <dgm:cxn modelId="{BFC56BDE-68B4-4D93-A543-F34480615C9E}" type="presOf" srcId="{07F00187-4BB9-489E-9B2D-F2E5C7F578FF}" destId="{F02012C0-AB83-4ED2-A05F-240C830E1A24}" srcOrd="0" destOrd="0" presId="urn:microsoft.com/office/officeart/2005/8/layout/vList6"/>
    <dgm:cxn modelId="{BD2C5922-7265-4AD4-9CF9-B47B3D06EDAA}" type="presOf" srcId="{D58BB271-D171-4625-AF4C-F310B0A779D4}" destId="{A211E605-427E-4CB1-85B0-FAE57353D888}" srcOrd="0" destOrd="0" presId="urn:microsoft.com/office/officeart/2005/8/layout/vList6"/>
    <dgm:cxn modelId="{230D1462-14F5-4280-8F80-5A2822F6BEBA}" type="presOf" srcId="{BD3A7D0B-F51B-4F5C-80B5-0691FC267411}" destId="{5D307771-0498-4E34-A7A2-131CF6B2E0B7}" srcOrd="0" destOrd="0" presId="urn:microsoft.com/office/officeart/2005/8/layout/vList6"/>
    <dgm:cxn modelId="{297E7617-0F13-41D2-8716-D7FB2F66945C}" srcId="{16EA5102-1493-4EA9-BD96-2386F710D48D}" destId="{7083AA9E-3C01-4304-845C-15A408ECB790}" srcOrd="1" destOrd="0" parTransId="{BD0345A2-D77C-4B49-9A76-C8B8C22C1695}" sibTransId="{0A8814DB-391F-420F-A130-CFAFFE44EA49}"/>
    <dgm:cxn modelId="{E21B986C-F497-47C6-944A-582F64B44A1F}" srcId="{16EA5102-1493-4EA9-BD96-2386F710D48D}" destId="{61357302-8CA7-4F79-A61A-403A4ECD356D}" srcOrd="3" destOrd="0" parTransId="{95742EF4-FC4E-4435-BB7A-6EBD099A6137}" sibTransId="{7714F9A3-9491-4451-A186-B6DD7EAA95A0}"/>
    <dgm:cxn modelId="{7E17CDB8-7A07-484D-B5B0-23B04D485536}" srcId="{16EA5102-1493-4EA9-BD96-2386F710D48D}" destId="{CB8E9BA0-C0D3-4B45-9321-2F1A0F5AE271}" srcOrd="5" destOrd="0" parTransId="{64A22983-380F-48FD-AFA5-B8A60A2583D2}" sibTransId="{A5E0DD8E-8E4C-4F88-BBD9-557EAC90C093}"/>
    <dgm:cxn modelId="{605EA671-6355-4930-9087-9E1D247FE7A0}" type="presOf" srcId="{61357302-8CA7-4F79-A61A-403A4ECD356D}" destId="{6794DF08-7532-4868-8707-F6590606706B}" srcOrd="0" destOrd="0" presId="urn:microsoft.com/office/officeart/2005/8/layout/vList6"/>
    <dgm:cxn modelId="{BAD1A019-76E6-44E3-A652-2F5F4A3C36FB}" srcId="{16EA5102-1493-4EA9-BD96-2386F710D48D}" destId="{D58BB271-D171-4625-AF4C-F310B0A779D4}" srcOrd="0" destOrd="0" parTransId="{CE5FDC48-B3DE-47DF-816E-246CE1183E40}" sibTransId="{AC2E6592-BA18-4164-B4CC-85AE4467232A}"/>
    <dgm:cxn modelId="{71534A53-A4F6-40B1-B616-443D6D8167B5}" type="presParOf" srcId="{FC7F177E-2C16-485F-81B1-69B0DF0EFD92}" destId="{5913A807-DFAE-4CB9-B299-AE4C03583799}" srcOrd="0" destOrd="0" presId="urn:microsoft.com/office/officeart/2005/8/layout/vList6"/>
    <dgm:cxn modelId="{A7483A31-0E73-44C7-841F-FC376C729A37}" type="presParOf" srcId="{5913A807-DFAE-4CB9-B299-AE4C03583799}" destId="{A211E605-427E-4CB1-85B0-FAE57353D888}" srcOrd="0" destOrd="0" presId="urn:microsoft.com/office/officeart/2005/8/layout/vList6"/>
    <dgm:cxn modelId="{B246BE6F-E78B-4D7F-A8C4-0B6BDEE6C5DE}" type="presParOf" srcId="{5913A807-DFAE-4CB9-B299-AE4C03583799}" destId="{3ADD9DAB-DDA4-4BC8-B7CF-002F42910224}" srcOrd="1" destOrd="0" presId="urn:microsoft.com/office/officeart/2005/8/layout/vList6"/>
    <dgm:cxn modelId="{26768377-B453-42B9-9EF7-4F19963BD9ED}" type="presParOf" srcId="{FC7F177E-2C16-485F-81B1-69B0DF0EFD92}" destId="{F2DAE961-F294-4A1D-B822-1EF681369F62}" srcOrd="1" destOrd="0" presId="urn:microsoft.com/office/officeart/2005/8/layout/vList6"/>
    <dgm:cxn modelId="{47164D23-5E5A-4174-9A32-061F51B0C1B0}" type="presParOf" srcId="{FC7F177E-2C16-485F-81B1-69B0DF0EFD92}" destId="{580C0CF6-FA83-4C8B-BFEC-F034BD0B31F9}" srcOrd="2" destOrd="0" presId="urn:microsoft.com/office/officeart/2005/8/layout/vList6"/>
    <dgm:cxn modelId="{2304C688-08E8-4476-A09C-EB23EA976F83}" type="presParOf" srcId="{580C0CF6-FA83-4C8B-BFEC-F034BD0B31F9}" destId="{7B2DD54D-8CF7-4AD1-BFEF-138A8A0F30EA}" srcOrd="0" destOrd="0" presId="urn:microsoft.com/office/officeart/2005/8/layout/vList6"/>
    <dgm:cxn modelId="{6AE679DE-A008-44F1-B238-E9D338D9026C}" type="presParOf" srcId="{580C0CF6-FA83-4C8B-BFEC-F034BD0B31F9}" destId="{404860B6-7A7D-4C52-A0BD-6E6D3947DE08}" srcOrd="1" destOrd="0" presId="urn:microsoft.com/office/officeart/2005/8/layout/vList6"/>
    <dgm:cxn modelId="{5D20036B-DE0A-4C84-8F7E-D43598091100}" type="presParOf" srcId="{FC7F177E-2C16-485F-81B1-69B0DF0EFD92}" destId="{25788DC3-CCC3-4563-A19D-36FBB1CA1EE6}" srcOrd="3" destOrd="0" presId="urn:microsoft.com/office/officeart/2005/8/layout/vList6"/>
    <dgm:cxn modelId="{FD69E949-F693-48F3-B4AF-4686E64897CB}" type="presParOf" srcId="{FC7F177E-2C16-485F-81B1-69B0DF0EFD92}" destId="{8FEE5FFF-D1D1-41AA-B048-E18E588549D5}" srcOrd="4" destOrd="0" presId="urn:microsoft.com/office/officeart/2005/8/layout/vList6"/>
    <dgm:cxn modelId="{EC106E31-350C-4CFF-80F4-33E6CC23B62F}" type="presParOf" srcId="{8FEE5FFF-D1D1-41AA-B048-E18E588549D5}" destId="{5D307771-0498-4E34-A7A2-131CF6B2E0B7}" srcOrd="0" destOrd="0" presId="urn:microsoft.com/office/officeart/2005/8/layout/vList6"/>
    <dgm:cxn modelId="{8B8D7EF6-EDCF-4FAC-A3D6-CE7DC53C3C64}" type="presParOf" srcId="{8FEE5FFF-D1D1-41AA-B048-E18E588549D5}" destId="{E398A90B-D6CC-4507-80EA-FBF589F7D92D}" srcOrd="1" destOrd="0" presId="urn:microsoft.com/office/officeart/2005/8/layout/vList6"/>
    <dgm:cxn modelId="{2325B935-78EC-460A-846D-934D75B9948B}" type="presParOf" srcId="{FC7F177E-2C16-485F-81B1-69B0DF0EFD92}" destId="{EEFAA351-A32D-42B2-AAF8-D97D95E97A09}" srcOrd="5" destOrd="0" presId="urn:microsoft.com/office/officeart/2005/8/layout/vList6"/>
    <dgm:cxn modelId="{B0975811-CC86-4993-9B5A-F49436256533}" type="presParOf" srcId="{FC7F177E-2C16-485F-81B1-69B0DF0EFD92}" destId="{23EA5497-E571-49FF-9A71-AC4BDB763A80}" srcOrd="6" destOrd="0" presId="urn:microsoft.com/office/officeart/2005/8/layout/vList6"/>
    <dgm:cxn modelId="{6304737F-6AA5-4B08-89E7-C8CE5810884F}" type="presParOf" srcId="{23EA5497-E571-49FF-9A71-AC4BDB763A80}" destId="{6794DF08-7532-4868-8707-F6590606706B}" srcOrd="0" destOrd="0" presId="urn:microsoft.com/office/officeart/2005/8/layout/vList6"/>
    <dgm:cxn modelId="{77FAE20E-CCFF-491B-8E3D-6827F5AA8166}" type="presParOf" srcId="{23EA5497-E571-49FF-9A71-AC4BDB763A80}" destId="{51B68B38-8DC9-41A9-98ED-3CBD7D95D89D}" srcOrd="1" destOrd="0" presId="urn:microsoft.com/office/officeart/2005/8/layout/vList6"/>
    <dgm:cxn modelId="{494A8FE1-DACD-4B7F-922F-94E5E82116E2}" type="presParOf" srcId="{FC7F177E-2C16-485F-81B1-69B0DF0EFD92}" destId="{EA6007AC-C54C-481B-9189-40AA85BB1F00}" srcOrd="7" destOrd="0" presId="urn:microsoft.com/office/officeart/2005/8/layout/vList6"/>
    <dgm:cxn modelId="{6B77B1A9-77AD-4ECF-B938-63EEE844C329}" type="presParOf" srcId="{FC7F177E-2C16-485F-81B1-69B0DF0EFD92}" destId="{F38B6389-BFEF-4F6C-BA81-440E798FE7F7}" srcOrd="8" destOrd="0" presId="urn:microsoft.com/office/officeart/2005/8/layout/vList6"/>
    <dgm:cxn modelId="{0519F3A2-5229-4C88-B64D-717572FC1CB9}" type="presParOf" srcId="{F38B6389-BFEF-4F6C-BA81-440E798FE7F7}" destId="{F02012C0-AB83-4ED2-A05F-240C830E1A24}" srcOrd="0" destOrd="0" presId="urn:microsoft.com/office/officeart/2005/8/layout/vList6"/>
    <dgm:cxn modelId="{10EC2290-486C-4E43-8B31-22E7BE849F4C}" type="presParOf" srcId="{F38B6389-BFEF-4F6C-BA81-440E798FE7F7}" destId="{2FBC13B5-F0ED-443B-85C2-171FEEBF67B0}" srcOrd="1" destOrd="0" presId="urn:microsoft.com/office/officeart/2005/8/layout/vList6"/>
    <dgm:cxn modelId="{DCFFA985-1D5E-4A69-9D9C-44DF5EBE6473}" type="presParOf" srcId="{FC7F177E-2C16-485F-81B1-69B0DF0EFD92}" destId="{9CCEB12E-E719-4C3D-87C0-3DAF3BC42B99}" srcOrd="9" destOrd="0" presId="urn:microsoft.com/office/officeart/2005/8/layout/vList6"/>
    <dgm:cxn modelId="{103986CF-4262-4752-8703-A96EB650EDC3}" type="presParOf" srcId="{FC7F177E-2C16-485F-81B1-69B0DF0EFD92}" destId="{2DA3C734-B234-4E5B-B3D3-E4BE5FB454E4}" srcOrd="10" destOrd="0" presId="urn:microsoft.com/office/officeart/2005/8/layout/vList6"/>
    <dgm:cxn modelId="{FDB7A443-AA2D-48E1-AC1B-AACF52F6CEE0}" type="presParOf" srcId="{2DA3C734-B234-4E5B-B3D3-E4BE5FB454E4}" destId="{CABCB67A-126F-4C41-986E-B2257BE2FB1A}" srcOrd="0" destOrd="0" presId="urn:microsoft.com/office/officeart/2005/8/layout/vList6"/>
    <dgm:cxn modelId="{A589A205-480D-4BA5-AC2E-5F6551713E88}" type="presParOf" srcId="{2DA3C734-B234-4E5B-B3D3-E4BE5FB454E4}" destId="{88AE556F-FAFB-43A9-9964-1A1950ACA556}"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CEB80B-AC3C-49AE-BC45-69565D6C315D}">
      <dsp:nvSpPr>
        <dsp:cNvPr id="0" name=""/>
        <dsp:cNvSpPr/>
      </dsp:nvSpPr>
      <dsp:spPr>
        <a:xfrm rot="10800000">
          <a:off x="-32575" y="57149"/>
          <a:ext cx="5050536" cy="1162050"/>
        </a:xfrm>
        <a:prstGeom prst="trapezoid">
          <a:avLst>
            <a:gd name="adj" fmla="val 54328"/>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tx1"/>
              </a:solidFill>
            </a:rPr>
            <a:t>Decision-making/Social Action Approach</a:t>
          </a:r>
          <a:endParaRPr lang="en-US" sz="1600" b="1" kern="1200" dirty="0">
            <a:solidFill>
              <a:schemeClr val="tx1"/>
            </a:solidFill>
          </a:endParaRPr>
        </a:p>
      </dsp:txBody>
      <dsp:txXfrm>
        <a:off x="851267" y="57149"/>
        <a:ext cx="3282848" cy="1162050"/>
      </dsp:txXfrm>
    </dsp:sp>
    <dsp:sp modelId="{ED962B21-CB94-46FE-9C8F-FD148D0A78FB}">
      <dsp:nvSpPr>
        <dsp:cNvPr id="0" name=""/>
        <dsp:cNvSpPr/>
      </dsp:nvSpPr>
      <dsp:spPr>
        <a:xfrm rot="10800000">
          <a:off x="598741" y="1200153"/>
          <a:ext cx="4398246" cy="1162050"/>
        </a:xfrm>
        <a:prstGeom prst="trapezoid">
          <a:avLst>
            <a:gd name="adj" fmla="val 54328"/>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tx1"/>
              </a:solidFill>
            </a:rPr>
            <a:t>Transformative Approach</a:t>
          </a:r>
          <a:endParaRPr lang="en-US" sz="1600" b="1" kern="1200" dirty="0">
            <a:solidFill>
              <a:schemeClr val="tx1"/>
            </a:solidFill>
          </a:endParaRPr>
        </a:p>
      </dsp:txBody>
      <dsp:txXfrm>
        <a:off x="1368434" y="1200153"/>
        <a:ext cx="2858860" cy="1162050"/>
      </dsp:txXfrm>
    </dsp:sp>
    <dsp:sp modelId="{5D43F0EE-C5C8-4EB4-BFB8-3F527F3FAABB}">
      <dsp:nvSpPr>
        <dsp:cNvPr id="0" name=""/>
        <dsp:cNvSpPr/>
      </dsp:nvSpPr>
      <dsp:spPr>
        <a:xfrm rot="10800000">
          <a:off x="1230058" y="2343145"/>
          <a:ext cx="3831336" cy="1162050"/>
        </a:xfrm>
        <a:prstGeom prst="trapezoid">
          <a:avLst>
            <a:gd name="adj" fmla="val 54328"/>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tx1"/>
              </a:solidFill>
            </a:rPr>
            <a:t>Additive Approach</a:t>
          </a:r>
          <a:endParaRPr lang="en-US" sz="1600" b="1" kern="1200" dirty="0">
            <a:solidFill>
              <a:schemeClr val="tx1"/>
            </a:solidFill>
          </a:endParaRPr>
        </a:p>
      </dsp:txBody>
      <dsp:txXfrm>
        <a:off x="1900541" y="2343145"/>
        <a:ext cx="2490368" cy="1162050"/>
      </dsp:txXfrm>
    </dsp:sp>
    <dsp:sp modelId="{A85FFC15-EA3B-447C-8808-B49C35EC264C}">
      <dsp:nvSpPr>
        <dsp:cNvPr id="0" name=""/>
        <dsp:cNvSpPr/>
      </dsp:nvSpPr>
      <dsp:spPr>
        <a:xfrm rot="10800000">
          <a:off x="1861375" y="3486150"/>
          <a:ext cx="3221736" cy="1162050"/>
        </a:xfrm>
        <a:prstGeom prst="trapezoid">
          <a:avLst>
            <a:gd name="adj" fmla="val 54328"/>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tx1"/>
              </a:solidFill>
            </a:rPr>
            <a:t>Contributions Approach</a:t>
          </a:r>
          <a:endParaRPr lang="en-US" sz="1600" b="1" kern="1200" dirty="0">
            <a:solidFill>
              <a:schemeClr val="tx1"/>
            </a:solidFill>
          </a:endParaRPr>
        </a:p>
      </dsp:txBody>
      <dsp:txXfrm>
        <a:off x="1861375" y="3486150"/>
        <a:ext cx="3221736" cy="11620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913557-D999-44E4-ADCF-9F74B6E1EC3C}">
      <dsp:nvSpPr>
        <dsp:cNvPr id="0" name=""/>
        <dsp:cNvSpPr/>
      </dsp:nvSpPr>
      <dsp:spPr>
        <a:xfrm>
          <a:off x="3770560" y="2087040"/>
          <a:ext cx="1602878" cy="1602878"/>
        </a:xfrm>
        <a:prstGeom prst="ellipse">
          <a:avLst/>
        </a:prstGeom>
        <a:solidFill>
          <a:srgbClr val="FF9999"/>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Culturally Responsive Instruction</a:t>
          </a:r>
          <a:endParaRPr lang="en-US" sz="1400" b="1" kern="1200" dirty="0"/>
        </a:p>
      </dsp:txBody>
      <dsp:txXfrm>
        <a:off x="3770560" y="2087040"/>
        <a:ext cx="1602878" cy="1602878"/>
      </dsp:txXfrm>
    </dsp:sp>
    <dsp:sp modelId="{CE48D8EA-C300-4F72-82C9-74B405921516}">
      <dsp:nvSpPr>
        <dsp:cNvPr id="0" name=""/>
        <dsp:cNvSpPr/>
      </dsp:nvSpPr>
      <dsp:spPr>
        <a:xfrm rot="16200000">
          <a:off x="4401914" y="1503261"/>
          <a:ext cx="340171" cy="544978"/>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6200000">
        <a:off x="4401914" y="1503261"/>
        <a:ext cx="340171" cy="544978"/>
      </dsp:txXfrm>
    </dsp:sp>
    <dsp:sp modelId="{26A71E42-3818-4A33-8469-59309B554464}">
      <dsp:nvSpPr>
        <dsp:cNvPr id="0" name=""/>
        <dsp:cNvSpPr/>
      </dsp:nvSpPr>
      <dsp:spPr>
        <a:xfrm>
          <a:off x="3850704" y="2615"/>
          <a:ext cx="1442591" cy="1442591"/>
        </a:xfrm>
        <a:prstGeom prst="ellipse">
          <a:avLst/>
        </a:prstGeom>
        <a:solidFill>
          <a:schemeClr val="accent3">
            <a:hueOff val="0"/>
            <a:satOff val="0"/>
            <a:lumOff val="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Set Appropriately High Expectations For All Students</a:t>
          </a:r>
          <a:endParaRPr lang="en-US" sz="1100" b="1" kern="1200" dirty="0"/>
        </a:p>
      </dsp:txBody>
      <dsp:txXfrm>
        <a:off x="3850704" y="2615"/>
        <a:ext cx="1442591" cy="1442591"/>
      </dsp:txXfrm>
    </dsp:sp>
    <dsp:sp modelId="{5744F4F6-816E-4E5F-BF19-541C3C26CE92}">
      <dsp:nvSpPr>
        <dsp:cNvPr id="0" name=""/>
        <dsp:cNvSpPr/>
      </dsp:nvSpPr>
      <dsp:spPr>
        <a:xfrm rot="19285714">
          <a:off x="5271880" y="1922215"/>
          <a:ext cx="340171" cy="544978"/>
        </a:xfrm>
        <a:prstGeom prst="rightArrow">
          <a:avLst>
            <a:gd name="adj1" fmla="val 60000"/>
            <a:gd name="adj2" fmla="val 50000"/>
          </a:avLst>
        </a:prstGeom>
        <a:solidFill>
          <a:schemeClr val="accent3">
            <a:hueOff val="2932557"/>
            <a:satOff val="-6681"/>
            <a:lumOff val="268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9285714">
        <a:off x="5271880" y="1922215"/>
        <a:ext cx="340171" cy="544978"/>
      </dsp:txXfrm>
    </dsp:sp>
    <dsp:sp modelId="{C08BDB33-E589-4BB6-81A0-D33801E45658}">
      <dsp:nvSpPr>
        <dsp:cNvPr id="0" name=""/>
        <dsp:cNvSpPr/>
      </dsp:nvSpPr>
      <dsp:spPr>
        <a:xfrm>
          <a:off x="5543032" y="817597"/>
          <a:ext cx="1442591" cy="1442591"/>
        </a:xfrm>
        <a:prstGeom prst="ellipse">
          <a:avLst/>
        </a:prstGeom>
        <a:solidFill>
          <a:schemeClr val="accent3">
            <a:hueOff val="2932557"/>
            <a:satOff val="-6681"/>
            <a:lumOff val="268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Create Positive Relationships with Families and the Community</a:t>
          </a:r>
          <a:endParaRPr lang="en-US" sz="1100" b="1" kern="1200" dirty="0"/>
        </a:p>
      </dsp:txBody>
      <dsp:txXfrm>
        <a:off x="5543032" y="817597"/>
        <a:ext cx="1442591" cy="1442591"/>
      </dsp:txXfrm>
    </dsp:sp>
    <dsp:sp modelId="{8F3C0565-6A43-419A-B470-D94E71B631DA}">
      <dsp:nvSpPr>
        <dsp:cNvPr id="0" name=""/>
        <dsp:cNvSpPr/>
      </dsp:nvSpPr>
      <dsp:spPr>
        <a:xfrm rot="771429">
          <a:off x="5486744" y="2863595"/>
          <a:ext cx="340171" cy="544978"/>
        </a:xfrm>
        <a:prstGeom prst="rightArrow">
          <a:avLst>
            <a:gd name="adj1" fmla="val 60000"/>
            <a:gd name="adj2" fmla="val 50000"/>
          </a:avLst>
        </a:prstGeom>
        <a:solidFill>
          <a:schemeClr val="accent3">
            <a:hueOff val="5865114"/>
            <a:satOff val="-13363"/>
            <a:lumOff val="536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771429">
        <a:off x="5486744" y="2863595"/>
        <a:ext cx="340171" cy="544978"/>
      </dsp:txXfrm>
    </dsp:sp>
    <dsp:sp modelId="{52CC63A7-087A-498E-9121-07D446E018E7}">
      <dsp:nvSpPr>
        <dsp:cNvPr id="0" name=""/>
        <dsp:cNvSpPr/>
      </dsp:nvSpPr>
      <dsp:spPr>
        <a:xfrm>
          <a:off x="5961002" y="2648846"/>
          <a:ext cx="1442591" cy="1442591"/>
        </a:xfrm>
        <a:prstGeom prst="ellipse">
          <a:avLst/>
        </a:prstGeom>
        <a:solidFill>
          <a:schemeClr val="accent3">
            <a:hueOff val="5865114"/>
            <a:satOff val="-13363"/>
            <a:lumOff val="536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Promote The Creation of A Culturally Sensitive Environment </a:t>
          </a:r>
          <a:endParaRPr lang="en-US" sz="1100" b="1" kern="1200" dirty="0"/>
        </a:p>
      </dsp:txBody>
      <dsp:txXfrm>
        <a:off x="5961002" y="2648846"/>
        <a:ext cx="1442591" cy="1442591"/>
      </dsp:txXfrm>
    </dsp:sp>
    <dsp:sp modelId="{BA644DD8-6497-436C-AF43-CA07CBEED224}">
      <dsp:nvSpPr>
        <dsp:cNvPr id="0" name=""/>
        <dsp:cNvSpPr/>
      </dsp:nvSpPr>
      <dsp:spPr>
        <a:xfrm rot="3857143">
          <a:off x="4884709" y="3618524"/>
          <a:ext cx="340171" cy="544978"/>
        </a:xfrm>
        <a:prstGeom prst="rightArrow">
          <a:avLst>
            <a:gd name="adj1" fmla="val 60000"/>
            <a:gd name="adj2" fmla="val 50000"/>
          </a:avLst>
        </a:prstGeom>
        <a:solidFill>
          <a:schemeClr val="accent3">
            <a:hueOff val="8797670"/>
            <a:satOff val="-20044"/>
            <a:lumOff val="804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3857143">
        <a:off x="4884709" y="3618524"/>
        <a:ext cx="340171" cy="544978"/>
      </dsp:txXfrm>
    </dsp:sp>
    <dsp:sp modelId="{558E2E39-5CD1-4F42-A705-A98242E1E6D0}">
      <dsp:nvSpPr>
        <dsp:cNvPr id="0" name=""/>
        <dsp:cNvSpPr/>
      </dsp:nvSpPr>
      <dsp:spPr>
        <a:xfrm>
          <a:off x="4789875" y="4117393"/>
          <a:ext cx="1442591" cy="1442591"/>
        </a:xfrm>
        <a:prstGeom prst="ellipse">
          <a:avLst/>
        </a:prstGeom>
        <a:solidFill>
          <a:schemeClr val="accent3">
            <a:hueOff val="8797670"/>
            <a:satOff val="-20044"/>
            <a:lumOff val="804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Employ Active Teaching Methods Capable of Involving All Students</a:t>
          </a:r>
          <a:endParaRPr lang="en-US" sz="1100" b="1" kern="1200" dirty="0"/>
        </a:p>
      </dsp:txBody>
      <dsp:txXfrm>
        <a:off x="4789875" y="4117393"/>
        <a:ext cx="1442591" cy="1442591"/>
      </dsp:txXfrm>
    </dsp:sp>
    <dsp:sp modelId="{53310A61-B9A2-43BA-9119-EAED9FEAA945}">
      <dsp:nvSpPr>
        <dsp:cNvPr id="0" name=""/>
        <dsp:cNvSpPr/>
      </dsp:nvSpPr>
      <dsp:spPr>
        <a:xfrm rot="6942857">
          <a:off x="3919119" y="3618524"/>
          <a:ext cx="340171" cy="544978"/>
        </a:xfrm>
        <a:prstGeom prst="rightArrow">
          <a:avLst>
            <a:gd name="adj1" fmla="val 60000"/>
            <a:gd name="adj2" fmla="val 50000"/>
          </a:avLst>
        </a:prstGeom>
        <a:solidFill>
          <a:schemeClr val="accent3">
            <a:hueOff val="11730227"/>
            <a:satOff val="-26725"/>
            <a:lumOff val="1072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6942857">
        <a:off x="3919119" y="3618524"/>
        <a:ext cx="340171" cy="544978"/>
      </dsp:txXfrm>
    </dsp:sp>
    <dsp:sp modelId="{2234E643-27EF-4990-B851-B59E0DE23082}">
      <dsp:nvSpPr>
        <dsp:cNvPr id="0" name=""/>
        <dsp:cNvSpPr/>
      </dsp:nvSpPr>
      <dsp:spPr>
        <a:xfrm>
          <a:off x="2911533" y="4117393"/>
          <a:ext cx="1442591" cy="1442591"/>
        </a:xfrm>
        <a:prstGeom prst="ellipse">
          <a:avLst/>
        </a:prstGeom>
        <a:solidFill>
          <a:schemeClr val="accent3">
            <a:hueOff val="11730227"/>
            <a:satOff val="-26725"/>
            <a:lumOff val="1072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Transition From Teacher to Facilitator of Learning</a:t>
          </a:r>
          <a:endParaRPr lang="en-US" sz="1100" b="1" kern="1200" dirty="0"/>
        </a:p>
      </dsp:txBody>
      <dsp:txXfrm>
        <a:off x="2911533" y="4117393"/>
        <a:ext cx="1442591" cy="1442591"/>
      </dsp:txXfrm>
    </dsp:sp>
    <dsp:sp modelId="{3FC1618B-70AF-4D55-BEE3-285A98ECD099}">
      <dsp:nvSpPr>
        <dsp:cNvPr id="0" name=""/>
        <dsp:cNvSpPr/>
      </dsp:nvSpPr>
      <dsp:spPr>
        <a:xfrm rot="10028571">
          <a:off x="3317083" y="2863595"/>
          <a:ext cx="340171" cy="544978"/>
        </a:xfrm>
        <a:prstGeom prst="rightArrow">
          <a:avLst>
            <a:gd name="adj1" fmla="val 60000"/>
            <a:gd name="adj2" fmla="val 50000"/>
          </a:avLst>
        </a:prstGeom>
        <a:solidFill>
          <a:schemeClr val="accent3">
            <a:hueOff val="14662784"/>
            <a:satOff val="-33407"/>
            <a:lumOff val="1340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0028571">
        <a:off x="3317083" y="2863595"/>
        <a:ext cx="340171" cy="544978"/>
      </dsp:txXfrm>
    </dsp:sp>
    <dsp:sp modelId="{473E0993-57B7-4A6C-B058-DA34B8CE587C}">
      <dsp:nvSpPr>
        <dsp:cNvPr id="0" name=""/>
        <dsp:cNvSpPr/>
      </dsp:nvSpPr>
      <dsp:spPr>
        <a:xfrm>
          <a:off x="1740406" y="2648846"/>
          <a:ext cx="1442591" cy="1442591"/>
        </a:xfrm>
        <a:prstGeom prst="ellipse">
          <a:avLst/>
        </a:prstGeom>
        <a:solidFill>
          <a:schemeClr val="accent3">
            <a:hueOff val="14662784"/>
            <a:satOff val="-33407"/>
            <a:lumOff val="1340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Turn Over Control of Portions of The Lessons To The Students</a:t>
          </a:r>
          <a:endParaRPr lang="en-US" sz="1100" b="1" kern="1200" dirty="0"/>
        </a:p>
      </dsp:txBody>
      <dsp:txXfrm>
        <a:off x="1740406" y="2648846"/>
        <a:ext cx="1442591" cy="1442591"/>
      </dsp:txXfrm>
    </dsp:sp>
    <dsp:sp modelId="{BD443947-4BDF-46C2-AB2E-356D2304C659}">
      <dsp:nvSpPr>
        <dsp:cNvPr id="0" name=""/>
        <dsp:cNvSpPr/>
      </dsp:nvSpPr>
      <dsp:spPr>
        <a:xfrm rot="13114286">
          <a:off x="3531947" y="1922215"/>
          <a:ext cx="340171" cy="544978"/>
        </a:xfrm>
        <a:prstGeom prst="rightArrow">
          <a:avLst>
            <a:gd name="adj1" fmla="val 60000"/>
            <a:gd name="adj2" fmla="val 50000"/>
          </a:avLst>
        </a:prstGeom>
        <a:solidFill>
          <a:schemeClr val="accent3">
            <a:hueOff val="17595341"/>
            <a:satOff val="-40088"/>
            <a:lumOff val="1608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3114286">
        <a:off x="3531947" y="1922215"/>
        <a:ext cx="340171" cy="544978"/>
      </dsp:txXfrm>
    </dsp:sp>
    <dsp:sp modelId="{ACBED2B8-DE80-4AC3-B29F-B6E3D26C3A87}">
      <dsp:nvSpPr>
        <dsp:cNvPr id="0" name=""/>
        <dsp:cNvSpPr/>
      </dsp:nvSpPr>
      <dsp:spPr>
        <a:xfrm>
          <a:off x="2158376" y="817597"/>
          <a:ext cx="1442591" cy="1442591"/>
        </a:xfrm>
        <a:prstGeom prst="ellipse">
          <a:avLst/>
        </a:prstGeom>
        <a:solidFill>
          <a:schemeClr val="accent3">
            <a:hueOff val="17595341"/>
            <a:satOff val="-40088"/>
            <a:lumOff val="16080"/>
            <a:alphaOff val="0"/>
          </a:schemeClr>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smtClean="0"/>
            <a:t>Revolve Instruction Around Students Working In Groups and Pairs</a:t>
          </a:r>
          <a:endParaRPr lang="en-US" sz="1100" b="1" kern="1200" dirty="0"/>
        </a:p>
      </dsp:txBody>
      <dsp:txXfrm>
        <a:off x="2158376" y="817597"/>
        <a:ext cx="1442591" cy="144259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A4B15F-8382-4176-AD7E-C9D13B72F9C7}">
      <dsp:nvSpPr>
        <dsp:cNvPr id="0" name=""/>
        <dsp:cNvSpPr/>
      </dsp:nvSpPr>
      <dsp:spPr>
        <a:xfrm>
          <a:off x="78097" y="1190"/>
          <a:ext cx="3882404" cy="609004"/>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63000"/>
                <a:tint val="82000"/>
              </a:schemeClr>
              <a:schemeClr val="accent4">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You are talking but are your students listening? </a:t>
          </a:r>
          <a:endParaRPr lang="en-US" sz="2000" b="1" kern="1200" dirty="0"/>
        </a:p>
      </dsp:txBody>
      <dsp:txXfrm>
        <a:off x="78097" y="1190"/>
        <a:ext cx="3882404" cy="609004"/>
      </dsp:txXfrm>
    </dsp:sp>
    <dsp:sp modelId="{A58CD14F-0A99-4F70-859B-8329F86C38B5}">
      <dsp:nvSpPr>
        <dsp:cNvPr id="0" name=""/>
        <dsp:cNvSpPr/>
      </dsp:nvSpPr>
      <dsp:spPr>
        <a:xfrm rot="5400000">
          <a:off x="1905111" y="625420"/>
          <a:ext cx="228376" cy="274052"/>
        </a:xfrm>
        <a:prstGeom prst="rightArrow">
          <a:avLst>
            <a:gd name="adj1" fmla="val 60000"/>
            <a:gd name="adj2" fmla="val 50000"/>
          </a:avLst>
        </a:prstGeom>
        <a:blipFill rotWithShape="0">
          <a:blip xmlns:r="http://schemas.openxmlformats.org/officeDocument/2006/relationships" r:embed="rId1">
            <a:duotone>
              <a:schemeClr val="accent4">
                <a:hueOff val="0"/>
                <a:satOff val="0"/>
                <a:lumOff val="0"/>
                <a:alphaOff val="0"/>
                <a:shade val="63000"/>
                <a:tint val="82000"/>
              </a:schemeClr>
              <a:schemeClr val="accent4">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5400000">
        <a:off x="1905111" y="625420"/>
        <a:ext cx="228376" cy="274052"/>
      </dsp:txXfrm>
    </dsp:sp>
    <dsp:sp modelId="{5D34D97E-D075-43B8-9205-4A2830E92EE9}">
      <dsp:nvSpPr>
        <dsp:cNvPr id="0" name=""/>
        <dsp:cNvSpPr/>
      </dsp:nvSpPr>
      <dsp:spPr>
        <a:xfrm>
          <a:off x="78097" y="914697"/>
          <a:ext cx="3882404" cy="609004"/>
        </a:xfrm>
        <a:prstGeom prst="roundRect">
          <a:avLst>
            <a:gd name="adj" fmla="val 10000"/>
          </a:avLst>
        </a:prstGeom>
        <a:blipFill rotWithShape="0">
          <a:blip xmlns:r="http://schemas.openxmlformats.org/officeDocument/2006/relationships" r:embed="rId1">
            <a:duotone>
              <a:schemeClr val="accent4">
                <a:hueOff val="-2288640"/>
                <a:satOff val="-3925"/>
                <a:lumOff val="-2843"/>
                <a:alphaOff val="0"/>
                <a:shade val="63000"/>
                <a:tint val="82000"/>
              </a:schemeClr>
              <a:schemeClr val="accent4">
                <a:hueOff val="-2288640"/>
                <a:satOff val="-3925"/>
                <a:lumOff val="-2843"/>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Can they even understand what you are saying?</a:t>
          </a:r>
          <a:endParaRPr lang="en-US" sz="2000" b="1" kern="1200" dirty="0"/>
        </a:p>
      </dsp:txBody>
      <dsp:txXfrm>
        <a:off x="78097" y="914697"/>
        <a:ext cx="3882404" cy="609004"/>
      </dsp:txXfrm>
    </dsp:sp>
    <dsp:sp modelId="{76469106-13A7-4CF3-A22C-AA6356491587}">
      <dsp:nvSpPr>
        <dsp:cNvPr id="0" name=""/>
        <dsp:cNvSpPr/>
      </dsp:nvSpPr>
      <dsp:spPr>
        <a:xfrm rot="5400000">
          <a:off x="1905111" y="1538927"/>
          <a:ext cx="228376" cy="274052"/>
        </a:xfrm>
        <a:prstGeom prst="rightArrow">
          <a:avLst>
            <a:gd name="adj1" fmla="val 60000"/>
            <a:gd name="adj2" fmla="val 50000"/>
          </a:avLst>
        </a:prstGeom>
        <a:blipFill rotWithShape="0">
          <a:blip xmlns:r="http://schemas.openxmlformats.org/officeDocument/2006/relationships" r:embed="rId1">
            <a:duotone>
              <a:schemeClr val="accent4">
                <a:hueOff val="-4577280"/>
                <a:satOff val="-7851"/>
                <a:lumOff val="-5686"/>
                <a:alphaOff val="0"/>
                <a:shade val="63000"/>
                <a:tint val="82000"/>
              </a:schemeClr>
              <a:schemeClr val="accent4">
                <a:hueOff val="-4577280"/>
                <a:satOff val="-7851"/>
                <a:lumOff val="-5686"/>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5400000">
        <a:off x="1905111" y="1538927"/>
        <a:ext cx="228376" cy="274052"/>
      </dsp:txXfrm>
    </dsp:sp>
    <dsp:sp modelId="{AB2A2986-C6D1-4AF5-8BA5-A9A649321014}">
      <dsp:nvSpPr>
        <dsp:cNvPr id="0" name=""/>
        <dsp:cNvSpPr/>
      </dsp:nvSpPr>
      <dsp:spPr>
        <a:xfrm>
          <a:off x="78097" y="1828204"/>
          <a:ext cx="3882404" cy="609004"/>
        </a:xfrm>
        <a:prstGeom prst="roundRect">
          <a:avLst>
            <a:gd name="adj" fmla="val 10000"/>
          </a:avLst>
        </a:prstGeom>
        <a:blipFill rotWithShape="0">
          <a:blip xmlns:r="http://schemas.openxmlformats.org/officeDocument/2006/relationships" r:embed="rId1">
            <a:duotone>
              <a:schemeClr val="accent4">
                <a:hueOff val="-4577280"/>
                <a:satOff val="-7851"/>
                <a:lumOff val="-5686"/>
                <a:alphaOff val="0"/>
                <a:shade val="63000"/>
                <a:tint val="82000"/>
              </a:schemeClr>
              <a:schemeClr val="accent4">
                <a:hueOff val="-4577280"/>
                <a:satOff val="-7851"/>
                <a:lumOff val="-5686"/>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The world is changing, Are you ready?</a:t>
          </a:r>
          <a:endParaRPr lang="en-US" sz="2000" b="1" kern="1200" dirty="0"/>
        </a:p>
      </dsp:txBody>
      <dsp:txXfrm>
        <a:off x="78097" y="1828204"/>
        <a:ext cx="3882404" cy="60900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997689-5F91-4DE1-B8B4-D8DFCB4BC551}" type="datetimeFigureOut">
              <a:rPr lang="en-US" smtClean="0"/>
              <a:pPr/>
              <a:t>3/9/2011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DFB5F0-72CB-4EF4-8614-993C537C2D7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2F7B34-746D-4084-8A67-4D8E46732841}" type="datetimeFigureOut">
              <a:rPr lang="en-US" smtClean="0"/>
              <a:pPr/>
              <a:t>3/9/2011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2F0F64-1DDF-491B-B29A-D1B8B4974D4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www.nationalhispaniccenter.org/images/PDF/bailefall2010.pdf" TargetMode="External"/><Relationship Id="rId13" Type="http://schemas.openxmlformats.org/officeDocument/2006/relationships/hyperlink" Target="http://www.meetup.com/Albuquerque-International/events/16603580/" TargetMode="External"/><Relationship Id="rId18" Type="http://schemas.openxmlformats.org/officeDocument/2006/relationships/hyperlink" Target="http://tibetantaichi.com/AlbJrnl4-08.htm" TargetMode="External"/><Relationship Id="rId3" Type="http://schemas.openxmlformats.org/officeDocument/2006/relationships/hyperlink" Target="http://harwoodartcenter.org/ss/argentine-tango/" TargetMode="External"/><Relationship Id="rId21" Type="http://schemas.openxmlformats.org/officeDocument/2006/relationships/hyperlink" Target="http://www.teachstreet.com/albuquerque-nm/63696#section-crafts" TargetMode="External"/><Relationship Id="rId7" Type="http://schemas.openxmlformats.org/officeDocument/2006/relationships/hyperlink" Target="http://indianpueblo.org/" TargetMode="External"/><Relationship Id="rId12" Type="http://schemas.openxmlformats.org/officeDocument/2006/relationships/hyperlink" Target="http://aaanm.us/default.aspx" TargetMode="External"/><Relationship Id="rId17" Type="http://schemas.openxmlformats.org/officeDocument/2006/relationships/hyperlink" Target="http://dce.unm.edu/" TargetMode="External"/><Relationship Id="rId25" Type="http://schemas.openxmlformats.org/officeDocument/2006/relationships/hyperlink" Target="http://www.aapacnm.org/content.asp?CustComKey=351038&amp;CategoryKey=351039&amp;pn=Page&amp;DomName=aapacnm.org" TargetMode="External"/><Relationship Id="rId2" Type="http://schemas.openxmlformats.org/officeDocument/2006/relationships/slide" Target="../slides/slide14.xml"/><Relationship Id="rId16" Type="http://schemas.openxmlformats.org/officeDocument/2006/relationships/hyperlink" Target="http://www.ayurveda.com/index.html" TargetMode="External"/><Relationship Id="rId20" Type="http://schemas.openxmlformats.org/officeDocument/2006/relationships/hyperlink" Target="http://www.centerforinternationalstudies.net/book_club.htm" TargetMode="External"/><Relationship Id="rId1" Type="http://schemas.openxmlformats.org/officeDocument/2006/relationships/notesMaster" Target="../notesMasters/notesMaster1.xml"/><Relationship Id="rId6" Type="http://schemas.openxmlformats.org/officeDocument/2006/relationships/hyperlink" Target="http://www.unm.edu/~fll/pdfs/2011_Misc_PDF's/Expo%20schedule%202011%20re-do.pdf" TargetMode="External"/><Relationship Id="rId11" Type="http://schemas.openxmlformats.org/officeDocument/2006/relationships/hyperlink" Target="http://www.abqcapoeiracdo.com/" TargetMode="External"/><Relationship Id="rId24" Type="http://schemas.openxmlformats.org/officeDocument/2006/relationships/hyperlink" Target="http://www.newmexicotaiko.com/classes.html" TargetMode="External"/><Relationship Id="rId5" Type="http://schemas.openxmlformats.org/officeDocument/2006/relationships/hyperlink" Target="http://www.larunihati.com/" TargetMode="External"/><Relationship Id="rId15" Type="http://schemas.openxmlformats.org/officeDocument/2006/relationships/hyperlink" Target="http://www.abqindia.com/index.php?option=com_frontpage&amp;Itemid=1" TargetMode="External"/><Relationship Id="rId23" Type="http://schemas.openxmlformats.org/officeDocument/2006/relationships/hyperlink" Target="http://www.islamnm.org/?q=content/visit-our-mosque" TargetMode="External"/><Relationship Id="rId10" Type="http://schemas.openxmlformats.org/officeDocument/2006/relationships/hyperlink" Target="http://eatblueplate.com/?/cooking/2011-class-list/" TargetMode="External"/><Relationship Id="rId19" Type="http://schemas.openxmlformats.org/officeDocument/2006/relationships/hyperlink" Target="http://www.guildcinema.com/" TargetMode="External"/><Relationship Id="rId4" Type="http://schemas.openxmlformats.org/officeDocument/2006/relationships/hyperlink" Target="http://www.drums.org/TexasDrums/albuquerque.htm" TargetMode="External"/><Relationship Id="rId9" Type="http://schemas.openxmlformats.org/officeDocument/2006/relationships/hyperlink" Target="http://www.nationalhispaniccenter.org/index.php" TargetMode="External"/><Relationship Id="rId14" Type="http://schemas.openxmlformats.org/officeDocument/2006/relationships/hyperlink" Target="http://eventful.com/albuquerque/events" TargetMode="External"/><Relationship Id="rId22" Type="http://schemas.openxmlformats.org/officeDocument/2006/relationships/hyperlink" Target="http://www.abqktc.org/"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be covering Chapter</a:t>
            </a:r>
            <a:r>
              <a:rPr lang="en-US" baseline="0" dirty="0" smtClean="0"/>
              <a:t> 3: Culturally Responsive Teaching in Diverse Classrooms. And we want to start by asking you to imagine…</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So we are going to integrate</a:t>
            </a:r>
            <a:r>
              <a:rPr lang="en-US" baseline="0" dirty="0" smtClean="0"/>
              <a:t> what we learned to do the exercise again: </a:t>
            </a:r>
          </a:p>
          <a:p>
            <a:pPr>
              <a:buFont typeface="Arial" pitchFamily="34" charset="0"/>
              <a:buNone/>
            </a:pPr>
            <a:endParaRPr lang="en-US" baseline="0" dirty="0" smtClean="0"/>
          </a:p>
          <a:p>
            <a:pPr>
              <a:buFont typeface="Arial" pitchFamily="34" charset="0"/>
              <a:buChar char="•"/>
            </a:pPr>
            <a:r>
              <a:rPr lang="en-US" sz="1200" dirty="0" smtClean="0"/>
              <a:t>We Are Going to Use Multiple Modes of Instruction</a:t>
            </a:r>
          </a:p>
          <a:p>
            <a:pPr>
              <a:buFont typeface="Arial" pitchFamily="34" charset="0"/>
              <a:buChar char="•"/>
            </a:pPr>
            <a:r>
              <a:rPr lang="en-US" sz="1200" dirty="0" smtClean="0"/>
              <a:t>Have Students Working in Groups</a:t>
            </a:r>
          </a:p>
          <a:p>
            <a:pPr>
              <a:buFont typeface="Arial" pitchFamily="34" charset="0"/>
              <a:buChar char="•"/>
            </a:pPr>
            <a:r>
              <a:rPr lang="en-US" sz="1200" dirty="0" smtClean="0"/>
              <a:t>Allow Students to Teach Each Other</a:t>
            </a:r>
          </a:p>
          <a:p>
            <a:pPr>
              <a:buFont typeface="Arial" pitchFamily="34" charset="0"/>
              <a:buChar char="•"/>
            </a:pPr>
            <a:r>
              <a:rPr lang="en-US" sz="1200" dirty="0" smtClean="0"/>
              <a:t>Let the Students See What the Final Product Should Look Like </a:t>
            </a:r>
          </a:p>
          <a:p>
            <a:pPr>
              <a:buFont typeface="Arial" pitchFamily="34" charset="0"/>
              <a:buChar char="•"/>
            </a:pPr>
            <a:endParaRPr lang="en-US" sz="1200" dirty="0" smtClean="0"/>
          </a:p>
          <a:p>
            <a:pPr>
              <a:buFont typeface="Arial" pitchFamily="34" charset="0"/>
              <a:buNone/>
            </a:pPr>
            <a:r>
              <a:rPr lang="en-US" sz="1200" dirty="0" smtClean="0"/>
              <a:t>The New Plan is to:</a:t>
            </a:r>
          </a:p>
          <a:p>
            <a:pPr lvl="0" rtl="0"/>
            <a:r>
              <a:rPr lang="en-US" sz="1200" dirty="0" smtClean="0"/>
              <a:t>1.) Watch the Video and Fold Along</a:t>
            </a:r>
            <a:endParaRPr lang="en-US" sz="1200" u="sng" dirty="0" smtClean="0"/>
          </a:p>
          <a:p>
            <a:pPr lvl="0" rtl="0"/>
            <a:r>
              <a:rPr lang="en-US" sz="1200" dirty="0" smtClean="0"/>
              <a:t>2.) Have Instructions with Diagrams in Front of You</a:t>
            </a:r>
          </a:p>
          <a:p>
            <a:pPr lvl="0" rtl="0"/>
            <a:r>
              <a:rPr lang="en-US" sz="1200" dirty="0" smtClean="0"/>
              <a:t>3.) Have an Example of the Finished Product</a:t>
            </a:r>
          </a:p>
          <a:p>
            <a:pPr lvl="0" rtl="0"/>
            <a:r>
              <a:rPr lang="en-US" sz="1200" dirty="0" smtClean="0"/>
              <a:t>4.) Work in Groups of Four and Help Each Other</a:t>
            </a:r>
          </a:p>
          <a:p>
            <a:pPr lvl="0" rtl="0"/>
            <a:endParaRPr lang="en-US" sz="1200" dirty="0" smtClean="0"/>
          </a:p>
          <a:p>
            <a:r>
              <a:rPr lang="en-US" dirty="0" smtClean="0"/>
              <a:t>Ask who did well last time, speaks Spanish</a:t>
            </a:r>
            <a:r>
              <a:rPr lang="en-US" baseline="0" dirty="0" smtClean="0"/>
              <a:t> or is good at origami. Divide class into groups, hand out sheets and start video. Give them 5 minutes (start timer). Quick discussion of what worked.</a:t>
            </a:r>
          </a:p>
        </p:txBody>
      </p:sp>
      <p:sp>
        <p:nvSpPr>
          <p:cNvPr id="4" name="Slide Number Placeholder 3"/>
          <p:cNvSpPr>
            <a:spLocks noGrp="1"/>
          </p:cNvSpPr>
          <p:nvPr>
            <p:ph type="sldNum" sz="quarter" idx="10"/>
          </p:nvPr>
        </p:nvSpPr>
        <p:spPr/>
        <p:txBody>
          <a:bodyPr/>
          <a:lstStyle/>
          <a:p>
            <a:fld id="{0C2F0F64-1DDF-491B-B29A-D1B8B4974D4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So as</a:t>
            </a:r>
            <a:r>
              <a:rPr lang="en-US" baseline="0" dirty="0" smtClean="0"/>
              <a:t> content area teachers how do we adapt our instruction to reach the greatest number of students in a diverse classroom? Here are six strategies for teaching with the diverse learner in mind:</a:t>
            </a:r>
          </a:p>
          <a:p>
            <a:endParaRPr lang="en-US" baseline="0" dirty="0" smtClean="0"/>
          </a:p>
          <a:p>
            <a:pPr lvl="0">
              <a:buFont typeface="Arial" pitchFamily="34" charset="0"/>
              <a:buChar char="•"/>
            </a:pPr>
            <a:r>
              <a:rPr lang="en-US" sz="1200" b="0" dirty="0" smtClean="0"/>
              <a:t>Provide Comprehensible Input—simplify</a:t>
            </a:r>
            <a:r>
              <a:rPr lang="en-US" sz="1200" b="0" baseline="0" dirty="0" smtClean="0"/>
              <a:t> your language, direct group discussion and monitor small-group interaction to make the information more accessible.</a:t>
            </a:r>
          </a:p>
          <a:p>
            <a:pPr lvl="0"/>
            <a:endParaRPr lang="en-US" sz="1200" b="0" dirty="0" smtClean="0"/>
          </a:p>
          <a:p>
            <a:pPr lvl="0">
              <a:buFont typeface="Arial" pitchFamily="34" charset="0"/>
              <a:buChar char="•"/>
            </a:pPr>
            <a:r>
              <a:rPr lang="en-US" sz="1200" b="0" dirty="0" smtClean="0"/>
              <a:t>Use Strategies for Vocabulary Development—emphasizing</a:t>
            </a:r>
            <a:r>
              <a:rPr lang="en-US" sz="1200" b="0" baseline="0" dirty="0" smtClean="0"/>
              <a:t> and supporting the acquisition of vocabulary generally and content-specific vocabulary in particular.</a:t>
            </a:r>
          </a:p>
          <a:p>
            <a:pPr lvl="0"/>
            <a:endParaRPr lang="en-US" sz="1200" b="0" dirty="0" smtClean="0"/>
          </a:p>
          <a:p>
            <a:pPr lvl="0">
              <a:buFont typeface="Arial" pitchFamily="34" charset="0"/>
              <a:buChar char="•"/>
            </a:pPr>
            <a:r>
              <a:rPr lang="en-US" sz="1200" b="0" dirty="0" smtClean="0"/>
              <a:t>Differentiate Between Intensive and Extensive Reading—explain to students that not all texts need to be understood</a:t>
            </a:r>
            <a:r>
              <a:rPr lang="en-US" sz="1200" b="0" baseline="0" dirty="0" smtClean="0"/>
              <a:t> on the same level and help students to determine the level of intensity and emphasis of a specific reading assignment either explicitly or implicitly through reading guides. </a:t>
            </a:r>
          </a:p>
          <a:p>
            <a:pPr lvl="0"/>
            <a:endParaRPr lang="en-US" sz="1200" b="0" dirty="0" smtClean="0"/>
          </a:p>
          <a:p>
            <a:pPr lvl="0">
              <a:buFont typeface="Arial" pitchFamily="34" charset="0"/>
              <a:buChar char="•"/>
            </a:pPr>
            <a:r>
              <a:rPr lang="en-US" sz="1200" b="0" dirty="0" smtClean="0"/>
              <a:t>Teach</a:t>
            </a:r>
            <a:r>
              <a:rPr lang="en-US" sz="1200" b="0" baseline="0" dirty="0" smtClean="0"/>
              <a:t> students</a:t>
            </a:r>
            <a:r>
              <a:rPr lang="en-US" sz="1200" b="0" dirty="0" smtClean="0"/>
              <a:t> the Repeated Reading Strategy—help</a:t>
            </a:r>
            <a:r>
              <a:rPr lang="en-US" sz="1200" b="0" baseline="0" dirty="0" smtClean="0"/>
              <a:t> students to comprehend a text by helping them through the repeated reading strategy that consists of skimming for misunderstood words and concepts, reread to uncover meaning and lastly look the text over to determine structure and organization of the text as a whole.</a:t>
            </a:r>
          </a:p>
          <a:p>
            <a:pPr lvl="0"/>
            <a:endParaRPr lang="en-US" sz="1200" b="0" dirty="0" smtClean="0"/>
          </a:p>
          <a:p>
            <a:pPr lvl="0">
              <a:buFont typeface="Arial" pitchFamily="34" charset="0"/>
              <a:buChar char="•"/>
            </a:pPr>
            <a:r>
              <a:rPr lang="en-US" sz="1200" b="0" dirty="0" smtClean="0"/>
              <a:t>Use Learning Strategies for Active Engagement—use a variety of</a:t>
            </a:r>
            <a:r>
              <a:rPr lang="en-US" sz="1200" b="0" baseline="0" dirty="0" smtClean="0"/>
              <a:t> collaborative group activities and projects to encourage students to actively engage in comprehending the text.</a:t>
            </a:r>
          </a:p>
          <a:p>
            <a:pPr lvl="0"/>
            <a:endParaRPr lang="en-US" sz="1200" b="0" dirty="0" smtClean="0"/>
          </a:p>
          <a:p>
            <a:pPr lvl="0">
              <a:buFont typeface="Arial" pitchFamily="34" charset="0"/>
              <a:buChar char="•"/>
            </a:pPr>
            <a:r>
              <a:rPr lang="en-US" sz="1200" b="0" dirty="0" smtClean="0"/>
              <a:t>Use Writing Strategies—teach students the art of mental composition while reflecting on a learning task before actually putting the words down on paper.</a:t>
            </a:r>
          </a:p>
          <a:p>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SIOP</a:t>
            </a:r>
            <a:r>
              <a:rPr lang="en-US" baseline="0" dirty="0" smtClean="0"/>
              <a:t> Model is a framework that can be referred to when planning a lesson that will be presented to a diverse group of students. The SIOP Model can also be used by a teacher or observer to assess the accessibility of a lesson presentation in retrospect.</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4300" lvl="0" indent="-114300" eaLnBrk="0" fontAlgn="base" hangingPunct="0">
              <a:spcBef>
                <a:spcPct val="0"/>
              </a:spcBef>
              <a:spcAft>
                <a:spcPct val="0"/>
              </a:spcAft>
              <a:buFontTx/>
              <a:buNone/>
            </a:pPr>
            <a:r>
              <a:rPr lang="en-US" baseline="0" dirty="0" smtClean="0">
                <a:ln>
                  <a:solidFill>
                    <a:schemeClr val="tx1"/>
                  </a:solidFill>
                </a:ln>
                <a:effectLst/>
              </a:rPr>
              <a:t>So to recap, I hope that this presentation has: </a:t>
            </a:r>
          </a:p>
          <a:p>
            <a:pPr marL="114300" lvl="0" indent="-114300" eaLnBrk="0" fontAlgn="base" hangingPunct="0">
              <a:spcBef>
                <a:spcPct val="0"/>
              </a:spcBef>
              <a:spcAft>
                <a:spcPct val="0"/>
              </a:spcAft>
              <a:buFontTx/>
              <a:buNone/>
            </a:pPr>
            <a:endParaRPr lang="en-US" baseline="0" dirty="0" smtClean="0">
              <a:ln>
                <a:solidFill>
                  <a:schemeClr val="tx1"/>
                </a:solidFill>
              </a:ln>
              <a:effectLst/>
            </a:endParaRPr>
          </a:p>
          <a:p>
            <a:pPr marL="114300" lvl="0" indent="-114300" eaLnBrk="0" fontAlgn="base" hangingPunct="0">
              <a:spcBef>
                <a:spcPct val="0"/>
              </a:spcBef>
              <a:spcAft>
                <a:spcPct val="0"/>
              </a:spcAft>
              <a:buFontTx/>
              <a:buChar char="•"/>
            </a:pPr>
            <a:r>
              <a:rPr lang="en-US" sz="1200" dirty="0" smtClean="0">
                <a:ln w="3175">
                  <a:solidFill>
                    <a:schemeClr val="tx1"/>
                  </a:solidFill>
                </a:ln>
                <a:effectLst/>
                <a:ea typeface="Calibri" pitchFamily="34" charset="0"/>
                <a:cs typeface="Times New Roman" pitchFamily="18" charset="0"/>
              </a:rPr>
              <a:t>Helped</a:t>
            </a:r>
            <a:r>
              <a:rPr lang="en-US" sz="1200" baseline="0" dirty="0" smtClean="0">
                <a:ln w="3175">
                  <a:solidFill>
                    <a:schemeClr val="tx1"/>
                  </a:solidFill>
                </a:ln>
                <a:effectLst/>
                <a:ea typeface="Calibri" pitchFamily="34" charset="0"/>
                <a:cs typeface="Times New Roman" pitchFamily="18" charset="0"/>
              </a:rPr>
              <a:t> you to</a:t>
            </a:r>
            <a:r>
              <a:rPr lang="en-US" sz="1200" dirty="0" smtClean="0">
                <a:ln w="3175">
                  <a:solidFill>
                    <a:schemeClr val="tx1"/>
                  </a:solidFill>
                </a:ln>
                <a:effectLst/>
                <a:ea typeface="Calibri" pitchFamily="34" charset="0"/>
                <a:cs typeface="Times New Roman" pitchFamily="18" charset="0"/>
              </a:rPr>
              <a:t> understand how it feels to be different in a tradition classroom setting so that you can empathize with</a:t>
            </a:r>
            <a:r>
              <a:rPr lang="en-US" sz="1200" baseline="0" dirty="0" smtClean="0">
                <a:ln w="3175">
                  <a:solidFill>
                    <a:schemeClr val="tx1"/>
                  </a:solidFill>
                </a:ln>
                <a:effectLst/>
                <a:ea typeface="Calibri" pitchFamily="34" charset="0"/>
                <a:cs typeface="Times New Roman" pitchFamily="18" charset="0"/>
              </a:rPr>
              <a:t> the students in your classroom that find themselves in a similar situation.</a:t>
            </a:r>
          </a:p>
          <a:p>
            <a:pPr marL="114300" lvl="0" indent="-114300" eaLnBrk="0" fontAlgn="base" hangingPunct="0">
              <a:spcBef>
                <a:spcPct val="0"/>
              </a:spcBef>
              <a:spcAft>
                <a:spcPct val="0"/>
              </a:spcAft>
            </a:pPr>
            <a:endParaRPr lang="en-US" sz="1200" dirty="0" smtClean="0">
              <a:ln w="3175">
                <a:solidFill>
                  <a:schemeClr val="tx1"/>
                </a:solidFill>
              </a:ln>
              <a:effectLst/>
              <a:cs typeface="Arial" pitchFamily="34" charset="0"/>
            </a:endParaRPr>
          </a:p>
          <a:p>
            <a:pPr marL="114300" lvl="0" indent="-114300" eaLnBrk="0" fontAlgn="base" hangingPunct="0">
              <a:spcBef>
                <a:spcPct val="0"/>
              </a:spcBef>
              <a:spcAft>
                <a:spcPct val="0"/>
              </a:spcAft>
              <a:buFontTx/>
              <a:buChar char="•"/>
            </a:pPr>
            <a:r>
              <a:rPr lang="en-US" sz="1200" dirty="0" smtClean="0">
                <a:ln w="3175">
                  <a:solidFill>
                    <a:schemeClr val="tx1"/>
                  </a:solidFill>
                </a:ln>
                <a:effectLst/>
                <a:ea typeface="Calibri" pitchFamily="34" charset="0"/>
                <a:cs typeface="Times New Roman" pitchFamily="18" charset="0"/>
              </a:rPr>
              <a:t>Shown</a:t>
            </a:r>
            <a:r>
              <a:rPr lang="en-US" sz="1200" baseline="0" dirty="0" smtClean="0">
                <a:ln w="3175">
                  <a:solidFill>
                    <a:schemeClr val="tx1"/>
                  </a:solidFill>
                </a:ln>
                <a:effectLst/>
                <a:ea typeface="Calibri" pitchFamily="34" charset="0"/>
                <a:cs typeface="Times New Roman" pitchFamily="18" charset="0"/>
              </a:rPr>
              <a:t> you the importance of</a:t>
            </a:r>
            <a:r>
              <a:rPr lang="en-US" sz="1200" dirty="0" smtClean="0">
                <a:ln w="3175">
                  <a:solidFill>
                    <a:schemeClr val="tx1"/>
                  </a:solidFill>
                </a:ln>
                <a:effectLst/>
                <a:ea typeface="Calibri" pitchFamily="34" charset="0"/>
                <a:cs typeface="Times New Roman" pitchFamily="18" charset="0"/>
              </a:rPr>
              <a:t> developing strategies to teach a diverse student population and provided</a:t>
            </a:r>
            <a:r>
              <a:rPr lang="en-US" sz="1200" baseline="0" dirty="0" smtClean="0">
                <a:ln w="3175">
                  <a:solidFill>
                    <a:schemeClr val="tx1"/>
                  </a:solidFill>
                </a:ln>
                <a:effectLst/>
                <a:ea typeface="Calibri" pitchFamily="34" charset="0"/>
                <a:cs typeface="Times New Roman" pitchFamily="18" charset="0"/>
              </a:rPr>
              <a:t> some ideas for incorporating or enhancing culturally responsive instruction in your practice as an educator. </a:t>
            </a:r>
          </a:p>
          <a:p>
            <a:pPr marL="114300" lvl="0" indent="-114300" eaLnBrk="0" fontAlgn="base" hangingPunct="0">
              <a:spcBef>
                <a:spcPct val="0"/>
              </a:spcBef>
              <a:spcAft>
                <a:spcPct val="0"/>
              </a:spcAft>
            </a:pPr>
            <a:endParaRPr lang="en-US" sz="1200" dirty="0" smtClean="0">
              <a:ln w="3175">
                <a:solidFill>
                  <a:schemeClr val="tx1"/>
                </a:solidFill>
              </a:ln>
              <a:effectLst/>
              <a:cs typeface="Arial" pitchFamily="34" charset="0"/>
            </a:endParaRPr>
          </a:p>
          <a:p>
            <a:pPr marL="115888" lvl="0" indent="-115888" eaLnBrk="0" fontAlgn="base" hangingPunct="0">
              <a:spcBef>
                <a:spcPct val="0"/>
              </a:spcBef>
              <a:spcAft>
                <a:spcPct val="0"/>
              </a:spcAft>
              <a:buFontTx/>
              <a:buChar char="•"/>
            </a:pPr>
            <a:r>
              <a:rPr lang="en-US" sz="1200" dirty="0" smtClean="0">
                <a:ln w="3175">
                  <a:solidFill>
                    <a:schemeClr val="tx1"/>
                  </a:solidFill>
                </a:ln>
                <a:effectLst/>
                <a:ea typeface="Calibri" pitchFamily="34" charset="0"/>
                <a:cs typeface="Times New Roman" pitchFamily="18" charset="0"/>
              </a:rPr>
              <a:t>Demonstrated how student differences in</a:t>
            </a:r>
            <a:r>
              <a:rPr lang="en-US" sz="1200" baseline="0" dirty="0" smtClean="0">
                <a:ln w="3175">
                  <a:solidFill>
                    <a:schemeClr val="tx1"/>
                  </a:solidFill>
                </a:ln>
                <a:effectLst/>
                <a:ea typeface="Calibri" pitchFamily="34" charset="0"/>
                <a:cs typeface="Times New Roman" pitchFamily="18" charset="0"/>
              </a:rPr>
              <a:t> combination with culturally responsive instruction</a:t>
            </a:r>
            <a:r>
              <a:rPr lang="en-US" sz="1200" dirty="0" smtClean="0">
                <a:ln w="3175">
                  <a:solidFill>
                    <a:schemeClr val="tx1"/>
                  </a:solidFill>
                </a:ln>
                <a:effectLst/>
                <a:ea typeface="Calibri" pitchFamily="34" charset="0"/>
                <a:cs typeface="Times New Roman" pitchFamily="18" charset="0"/>
              </a:rPr>
              <a:t> can be a resource that is</a:t>
            </a:r>
            <a:r>
              <a:rPr lang="en-US" sz="1200" baseline="0" dirty="0" smtClean="0">
                <a:ln w="3175">
                  <a:solidFill>
                    <a:schemeClr val="tx1"/>
                  </a:solidFill>
                </a:ln>
                <a:effectLst/>
                <a:ea typeface="Calibri" pitchFamily="34" charset="0"/>
                <a:cs typeface="Times New Roman" pitchFamily="18" charset="0"/>
              </a:rPr>
              <a:t> capable of</a:t>
            </a:r>
            <a:r>
              <a:rPr lang="en-US" sz="1200" dirty="0" smtClean="0">
                <a:ln w="3175">
                  <a:solidFill>
                    <a:schemeClr val="tx1"/>
                  </a:solidFill>
                </a:ln>
                <a:effectLst/>
                <a:ea typeface="Calibri" pitchFamily="34" charset="0"/>
                <a:cs typeface="Times New Roman" pitchFamily="18" charset="0"/>
              </a:rPr>
              <a:t> benefiting the learning of all students in a diverse classroom.</a:t>
            </a:r>
          </a:p>
          <a:p>
            <a:pPr marL="115888" lvl="0" indent="-115888" eaLnBrk="0" fontAlgn="base" hangingPunct="0">
              <a:spcBef>
                <a:spcPct val="0"/>
              </a:spcBef>
              <a:spcAft>
                <a:spcPct val="0"/>
              </a:spcAft>
            </a:pPr>
            <a:endParaRPr lang="en-US" sz="1200" dirty="0" smtClean="0">
              <a:ln w="3175">
                <a:solidFill>
                  <a:schemeClr val="tx1"/>
                </a:solidFill>
              </a:ln>
              <a:effectLst/>
              <a:ea typeface="Calibri" pitchFamily="34" charset="0"/>
              <a:cs typeface="Times New Roman" pitchFamily="18" charset="0"/>
            </a:endParaRPr>
          </a:p>
          <a:p>
            <a:pPr marL="115888" lvl="0" indent="-115888" eaLnBrk="0" fontAlgn="base" hangingPunct="0">
              <a:spcBef>
                <a:spcPct val="0"/>
              </a:spcBef>
              <a:spcAft>
                <a:spcPct val="0"/>
              </a:spcAft>
              <a:buFontTx/>
              <a:buNone/>
            </a:pPr>
            <a:r>
              <a:rPr lang="en-US" sz="1200" dirty="0" smtClean="0">
                <a:ln w="3175">
                  <a:solidFill>
                    <a:schemeClr val="tx1"/>
                  </a:solidFill>
                </a:ln>
                <a:effectLst/>
                <a:cs typeface="Times New Roman" pitchFamily="18" charset="0"/>
              </a:rPr>
              <a:t>As</a:t>
            </a:r>
            <a:r>
              <a:rPr lang="en-US" sz="1200" baseline="0" dirty="0" smtClean="0">
                <a:ln w="3175">
                  <a:solidFill>
                    <a:schemeClr val="tx1"/>
                  </a:solidFill>
                </a:ln>
                <a:effectLst/>
                <a:cs typeface="Times New Roman" pitchFamily="18" charset="0"/>
              </a:rPr>
              <a:t> well as furthered how you will address the</a:t>
            </a:r>
            <a:r>
              <a:rPr lang="en-US" sz="1200" dirty="0" smtClean="0">
                <a:ln w="3175">
                  <a:solidFill>
                    <a:schemeClr val="tx1"/>
                  </a:solidFill>
                </a:ln>
                <a:effectLst/>
                <a:cs typeface="Times New Roman" pitchFamily="18" charset="0"/>
              </a:rPr>
              <a:t> Essential Question</a:t>
            </a:r>
            <a:r>
              <a:rPr lang="en-US" sz="1200" baseline="0" dirty="0" smtClean="0">
                <a:ln w="3175">
                  <a:solidFill>
                    <a:schemeClr val="tx1"/>
                  </a:solidFill>
                </a:ln>
                <a:effectLst/>
                <a:cs typeface="Times New Roman" pitchFamily="18" charset="0"/>
              </a:rPr>
              <a:t>:</a:t>
            </a:r>
          </a:p>
          <a:p>
            <a:pPr marL="115888" marR="0" lvl="0" indent="-115888" algn="l" defTabSz="914400" rtl="0" eaLnBrk="0" fontAlgn="base" latinLnBrk="0" hangingPunct="0">
              <a:lnSpc>
                <a:spcPct val="100000"/>
              </a:lnSpc>
              <a:spcBef>
                <a:spcPct val="0"/>
              </a:spcBef>
              <a:spcAft>
                <a:spcPct val="0"/>
              </a:spcAft>
              <a:buClrTx/>
              <a:buSzTx/>
              <a:buFontTx/>
              <a:buNone/>
              <a:tabLst/>
              <a:defRPr/>
            </a:pPr>
            <a:r>
              <a:rPr lang="en-US" sz="1200" dirty="0" smtClean="0">
                <a:ln>
                  <a:solidFill>
                    <a:schemeClr val="tx1"/>
                  </a:solidFill>
                </a:ln>
                <a:effectLst/>
                <a:ea typeface="Calibri" pitchFamily="34" charset="0"/>
                <a:cs typeface="Times New Roman" pitchFamily="18" charset="0"/>
              </a:rPr>
              <a:t>How can understanding students from different backgrounds help us to grow as educators?</a:t>
            </a:r>
            <a:endParaRPr lang="en-US" sz="1200" dirty="0" smtClean="0">
              <a:ln>
                <a:solidFill>
                  <a:schemeClr val="tx1"/>
                </a:solidFill>
              </a:ln>
              <a:effectLst/>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latin typeface="+mn-lt"/>
                <a:ea typeface="+mn-ea"/>
                <a:cs typeface="+mn-cs"/>
              </a:rPr>
              <a:t>For Your Independent Practice:</a:t>
            </a:r>
          </a:p>
          <a:p>
            <a:r>
              <a:rPr lang="en-US" b="0" dirty="0" smtClean="0">
                <a:effectLst>
                  <a:outerShdw blurRad="38100" dist="38100" dir="2700000" algn="tl">
                    <a:srgbClr val="000000">
                      <a:alpha val="43137"/>
                    </a:srgbClr>
                  </a:outerShdw>
                </a:effectLst>
              </a:rPr>
              <a:t>Make a memory! Your independent practice this week is to plan your own cultural adventure. In a half-page paper, write a detailed plan of how you would participate in an activity that would help you to learn more about a new culture. </a:t>
            </a:r>
            <a:endParaRPr lang="en-US" sz="1200" u="sng" kern="1200" dirty="0" smtClean="0">
              <a:solidFill>
                <a:schemeClr val="tx1"/>
              </a:solidFill>
              <a:latin typeface="+mn-lt"/>
              <a:ea typeface="+mn-ea"/>
              <a:cs typeface="+mn-cs"/>
              <a:hlinkClick r:id="rId3"/>
            </a:endParaRPr>
          </a:p>
          <a:p>
            <a:r>
              <a:rPr lang="en-US" sz="1200" u="sng" kern="1200" dirty="0" smtClean="0">
                <a:solidFill>
                  <a:schemeClr val="tx1"/>
                </a:solidFill>
                <a:latin typeface="+mn-lt"/>
                <a:ea typeface="+mn-ea"/>
                <a:cs typeface="+mn-cs"/>
                <a:hlinkClick r:id="rId3"/>
              </a:rPr>
              <a:t>http://harwoodartcenter.org/ss/argentine-tango/</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4"/>
              </a:rPr>
              <a:t>http://www.drums.org/TexasDrums/albuquerque.htm</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5"/>
              </a:rPr>
              <a:t>http://www.larunihati.com/</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6"/>
              </a:rPr>
              <a:t>http://www.unm.edu/~fll/pdfs/2011_Misc_PDF's/Expo%20schedule%202011%20re-do.pdf</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7"/>
              </a:rPr>
              <a:t>http://indianpueblo.org/</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8"/>
              </a:rPr>
              <a:t>http://www.nationalhispaniccenter.org/images/PDF/bailefall2010.pdf</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9"/>
              </a:rPr>
              <a:t>http://www.nationalhispaniccenter.org/index.php</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0"/>
              </a:rPr>
              <a:t>http://eatblueplate.com/?/cooking/2011-class-list/</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1"/>
              </a:rPr>
              <a:t>http://www.abqcapoeiracdo.com/</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2"/>
              </a:rPr>
              <a:t>http://aaanm.us/default.aspx</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3"/>
              </a:rPr>
              <a:t>http://www.meetup.com/Albuquerque-International/events/16603580/</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4"/>
              </a:rPr>
              <a:t>http://eventful.com/albuquerque/events</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5"/>
              </a:rPr>
              <a:t>http://www.abqindia.com/index.php?option=com_frontpage&amp;Itemid=1</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6"/>
              </a:rPr>
              <a:t>http://www.ayurveda.com/index.html</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7"/>
              </a:rPr>
              <a:t>http://dce.unm.edu/</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8"/>
              </a:rPr>
              <a:t>http://tibetantaichi.com/AlbJrnl4-08.htm</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19"/>
              </a:rPr>
              <a:t>http://www.guildcinema.com/</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20"/>
              </a:rPr>
              <a:t>http://www.centerforinternationalstudies.net/book_club.htm</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21"/>
              </a:rPr>
              <a:t>http://www.teachstreet.com/albuquerque-nm/63696#section-crafts</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22"/>
              </a:rPr>
              <a:t>http://www.abqktc.org/</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23"/>
              </a:rPr>
              <a:t>http://www.islamnm.org/?q=content/visit-our-mosque</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24"/>
              </a:rPr>
              <a:t>http://www.newmexicotaiko.com/classes.html</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25"/>
              </a:rPr>
              <a:t>http://www.aapacnm.org/content.asp?CustComKey=351038&amp;CategoryKey=351039&amp;pn=Page&amp;DomName=aapacnm.org</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a:t>
            </a:r>
            <a:r>
              <a:rPr lang="en-US" baseline="0" smtClean="0"/>
              <a:t>wrap up, </a:t>
            </a:r>
            <a:r>
              <a:rPr lang="en-US" baseline="0" dirty="0" smtClean="0"/>
              <a:t>this video summarizes the main concepts of this lesson and reinforces who we are doing all this for: the KIDS!</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would it feel to suddenly be dropped into a new cultural setting? </a:t>
            </a:r>
          </a:p>
          <a:p>
            <a:endParaRPr lang="en-US" dirty="0" smtClean="0"/>
          </a:p>
          <a:p>
            <a:r>
              <a:rPr lang="en-US" dirty="0" smtClean="0"/>
              <a:t>With new</a:t>
            </a:r>
            <a:r>
              <a:rPr lang="en-US" baseline="0" dirty="0" smtClean="0"/>
              <a:t> customs…new traffic conditions…new bathroom habits…new concepts of personal space…new pets…new people and ways of living. </a:t>
            </a:r>
          </a:p>
          <a:p>
            <a:endParaRPr lang="en-US" dirty="0" smtClean="0"/>
          </a:p>
          <a:p>
            <a:r>
              <a:rPr lang="en-US" baseline="0" dirty="0" smtClean="0"/>
              <a:t>I understand how this feels because these pictures are mine. My husband and I went to 25 countries in almost 2 years of travel and I spent everyday feeling like I am the only person in every room who didn’t quite get it. These are pictures of India, where my husband spent 10 weeks feeling like we had landed on an alien planet. It is truly a place that is so different that most Americans couldn’t even imagine it. </a:t>
            </a:r>
          </a:p>
          <a:p>
            <a:endParaRPr lang="en-US" dirty="0" smtClean="0"/>
          </a:p>
          <a:p>
            <a:r>
              <a:rPr lang="en-US" baseline="0" dirty="0" smtClean="0"/>
              <a:t>The thing I want you to understand is that this is how some of your students may feel and they did not necessarily chose to be here. </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4300" lvl="0" indent="-114300" eaLnBrk="0" fontAlgn="base" hangingPunct="0">
              <a:spcBef>
                <a:spcPct val="0"/>
              </a:spcBef>
              <a:spcAft>
                <a:spcPct val="0"/>
              </a:spcAft>
              <a:buFontTx/>
              <a:buNone/>
            </a:pPr>
            <a:r>
              <a:rPr lang="en-US" dirty="0" smtClean="0">
                <a:ln>
                  <a:solidFill>
                    <a:schemeClr val="tx1"/>
                  </a:solidFill>
                </a:ln>
                <a:cs typeface="Arial" pitchFamily="34" charset="0"/>
              </a:rPr>
              <a:t>So this is where we are going</a:t>
            </a:r>
            <a:r>
              <a:rPr lang="en-US" baseline="0" dirty="0" smtClean="0">
                <a:ln>
                  <a:solidFill>
                    <a:schemeClr val="tx1"/>
                  </a:solidFill>
                </a:ln>
                <a:cs typeface="Arial" pitchFamily="34" charset="0"/>
              </a:rPr>
              <a:t> in terms of this lesson. The objectives are: </a:t>
            </a:r>
          </a:p>
          <a:p>
            <a:pPr marL="114300" lvl="0" indent="-114300" eaLnBrk="0" fontAlgn="base" hangingPunct="0">
              <a:spcBef>
                <a:spcPct val="0"/>
              </a:spcBef>
              <a:spcAft>
                <a:spcPct val="0"/>
              </a:spcAft>
              <a:buFontTx/>
              <a:buNone/>
            </a:pPr>
            <a:endParaRPr lang="en-US" baseline="0" dirty="0" smtClean="0">
              <a:ln>
                <a:solidFill>
                  <a:schemeClr val="tx1"/>
                </a:solidFill>
              </a:ln>
              <a:cs typeface="Arial" pitchFamily="34" charset="0"/>
            </a:endParaRPr>
          </a:p>
          <a:p>
            <a:pPr marL="114300" lvl="0" indent="-114300" eaLnBrk="0" fontAlgn="base" hangingPunct="0">
              <a:spcBef>
                <a:spcPct val="0"/>
              </a:spcBef>
              <a:spcAft>
                <a:spcPct val="0"/>
              </a:spcAft>
              <a:buFontTx/>
              <a:buChar char="•"/>
            </a:pPr>
            <a:r>
              <a:rPr lang="en-US" sz="1200" dirty="0" smtClean="0">
                <a:ln w="3175">
                  <a:solidFill>
                    <a:schemeClr val="tx1"/>
                  </a:solidFill>
                </a:ln>
                <a:ea typeface="Calibri" pitchFamily="34" charset="0"/>
                <a:cs typeface="Arial" pitchFamily="34" charset="0"/>
              </a:rPr>
              <a:t>To understand how it feels to be different in a tradition classroom setting</a:t>
            </a:r>
            <a:endParaRPr lang="en-US" sz="1200" dirty="0" smtClean="0">
              <a:ln w="3175">
                <a:solidFill>
                  <a:schemeClr val="tx1"/>
                </a:solidFill>
              </a:ln>
              <a:cs typeface="Arial" pitchFamily="34" charset="0"/>
            </a:endParaRPr>
          </a:p>
          <a:p>
            <a:pPr marL="114300" lvl="0" indent="-114300" eaLnBrk="0" fontAlgn="base" hangingPunct="0">
              <a:spcBef>
                <a:spcPct val="0"/>
              </a:spcBef>
              <a:spcAft>
                <a:spcPct val="0"/>
              </a:spcAft>
              <a:buFontTx/>
              <a:buChar char="•"/>
            </a:pPr>
            <a:r>
              <a:rPr lang="en-US" sz="1200" dirty="0" smtClean="0">
                <a:ln w="3175">
                  <a:solidFill>
                    <a:schemeClr val="tx1"/>
                  </a:solidFill>
                </a:ln>
                <a:ea typeface="Calibri" pitchFamily="34" charset="0"/>
                <a:cs typeface="Arial" pitchFamily="34" charset="0"/>
              </a:rPr>
              <a:t>To develop strategies to teach a diverse student population</a:t>
            </a:r>
            <a:endParaRPr lang="en-US" sz="1200" dirty="0" smtClean="0">
              <a:ln w="3175">
                <a:solidFill>
                  <a:schemeClr val="tx1"/>
                </a:solidFill>
              </a:ln>
              <a:cs typeface="Arial" pitchFamily="34" charset="0"/>
            </a:endParaRPr>
          </a:p>
          <a:p>
            <a:pPr marL="115888" lvl="0" indent="-115888" eaLnBrk="0" fontAlgn="base" hangingPunct="0">
              <a:spcBef>
                <a:spcPct val="0"/>
              </a:spcBef>
              <a:spcAft>
                <a:spcPct val="0"/>
              </a:spcAft>
              <a:buFontTx/>
              <a:buChar char="•"/>
            </a:pPr>
            <a:r>
              <a:rPr lang="en-US" sz="1200" dirty="0" smtClean="0">
                <a:ln w="3175">
                  <a:solidFill>
                    <a:schemeClr val="tx1"/>
                  </a:solidFill>
                </a:ln>
                <a:ea typeface="Calibri" pitchFamily="34" charset="0"/>
                <a:cs typeface="Arial" pitchFamily="34" charset="0"/>
              </a:rPr>
              <a:t>To look on student differences as a resource and learn how individuals in a diverse classroom can benefit the instruction of all students </a:t>
            </a:r>
          </a:p>
          <a:p>
            <a:pPr marL="115888" lvl="0" indent="-115888" eaLnBrk="0" fontAlgn="base" hangingPunct="0">
              <a:spcBef>
                <a:spcPct val="0"/>
              </a:spcBef>
              <a:spcAft>
                <a:spcPct val="0"/>
              </a:spcAft>
              <a:buFontTx/>
              <a:buNone/>
            </a:pPr>
            <a:endParaRPr lang="en-US" sz="1200" dirty="0" smtClean="0">
              <a:ln w="3175">
                <a:solidFill>
                  <a:schemeClr val="tx1"/>
                </a:solidFill>
              </a:ln>
              <a:cs typeface="Arial" pitchFamily="34" charset="0"/>
            </a:endParaRPr>
          </a:p>
          <a:p>
            <a:pPr marL="115888" lvl="0" indent="-115888" eaLnBrk="0" fontAlgn="base" hangingPunct="0">
              <a:spcBef>
                <a:spcPct val="0"/>
              </a:spcBef>
              <a:spcAft>
                <a:spcPct val="0"/>
              </a:spcAft>
              <a:buFontTx/>
              <a:buNone/>
            </a:pPr>
            <a:r>
              <a:rPr lang="en-US" sz="1200" dirty="0" smtClean="0">
                <a:ln w="3175">
                  <a:solidFill>
                    <a:schemeClr val="tx1"/>
                  </a:solidFill>
                </a:ln>
                <a:cs typeface="Arial" pitchFamily="34" charset="0"/>
              </a:rPr>
              <a:t>And the Essential Question I want you</a:t>
            </a:r>
            <a:r>
              <a:rPr lang="en-US" sz="1200" baseline="0" dirty="0" smtClean="0">
                <a:ln w="3175">
                  <a:solidFill>
                    <a:schemeClr val="tx1"/>
                  </a:solidFill>
                </a:ln>
                <a:cs typeface="Arial" pitchFamily="34" charset="0"/>
              </a:rPr>
              <a:t> to ponder today and throughout your careers is:</a:t>
            </a:r>
          </a:p>
          <a:p>
            <a:pPr marL="115888" marR="0" lvl="0" indent="-115888" algn="l" defTabSz="914400" rtl="0" eaLnBrk="0" fontAlgn="base" latinLnBrk="0" hangingPunct="0">
              <a:lnSpc>
                <a:spcPct val="100000"/>
              </a:lnSpc>
              <a:spcBef>
                <a:spcPct val="0"/>
              </a:spcBef>
              <a:spcAft>
                <a:spcPct val="0"/>
              </a:spcAft>
              <a:buClrTx/>
              <a:buSzTx/>
              <a:buFontTx/>
              <a:buNone/>
              <a:tabLst/>
              <a:defRPr/>
            </a:pPr>
            <a:r>
              <a:rPr lang="en-US" sz="1200" dirty="0" smtClean="0">
                <a:ln>
                  <a:solidFill>
                    <a:schemeClr val="tx1"/>
                  </a:solidFill>
                </a:ln>
                <a:ea typeface="Calibri" pitchFamily="34" charset="0"/>
                <a:cs typeface="Arial" pitchFamily="34" charset="0"/>
              </a:rPr>
              <a:t>How can understanding students from different backgrounds help us to grow as educators?</a:t>
            </a:r>
            <a:endParaRPr lang="en-US" sz="1200" dirty="0" smtClean="0">
              <a:ln>
                <a:solidFill>
                  <a:schemeClr val="tx1"/>
                </a:solidFill>
              </a:ln>
              <a:cs typeface="Arial" pitchFamily="34" charset="0"/>
            </a:endParaRPr>
          </a:p>
          <a:p>
            <a:pPr marL="115888" lvl="0" indent="-115888" eaLnBrk="0" fontAlgn="base" hangingPunct="0">
              <a:spcBef>
                <a:spcPct val="0"/>
              </a:spcBef>
              <a:spcAft>
                <a:spcPct val="0"/>
              </a:spcAft>
              <a:buFontTx/>
              <a:buNone/>
            </a:pPr>
            <a:endParaRPr lang="en-US" b="0" dirty="0">
              <a:effectLst>
                <a:glow rad="63500">
                  <a:schemeClr val="accent3">
                    <a:satMod val="175000"/>
                    <a:alpha val="40000"/>
                  </a:schemeClr>
                </a:glow>
              </a:effectLst>
            </a:endParaRPr>
          </a:p>
        </p:txBody>
      </p:sp>
      <p:sp>
        <p:nvSpPr>
          <p:cNvPr id="4" name="Slide Number Placeholder 3"/>
          <p:cNvSpPr>
            <a:spLocks noGrp="1"/>
          </p:cNvSpPr>
          <p:nvPr>
            <p:ph type="sldNum" sz="quarter" idx="10"/>
          </p:nvPr>
        </p:nvSpPr>
        <p:spPr/>
        <p:txBody>
          <a:bodyPr/>
          <a:lstStyle/>
          <a:p>
            <a:fld id="{0C2F0F64-1DDF-491B-B29A-D1B8B4974D4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First we are going to look at the different approaches</a:t>
            </a:r>
            <a:r>
              <a:rPr lang="en-US" baseline="0" dirty="0" smtClean="0"/>
              <a:t> to integrating multicultural perspectives into classroom instruction and how those approaches build on one another. </a:t>
            </a:r>
          </a:p>
          <a:p>
            <a:endParaRPr lang="en-US" baseline="0" dirty="0" smtClean="0"/>
          </a:p>
          <a:p>
            <a:r>
              <a:rPr lang="en-US" baseline="0" dirty="0" smtClean="0"/>
              <a:t>First is the Contributions Approach that only reflects a very surface understanding of culture—like celebrating a holiday, say </a:t>
            </a:r>
            <a:r>
              <a:rPr lang="en-US" baseline="0" dirty="0" err="1" smtClean="0"/>
              <a:t>Cinco</a:t>
            </a:r>
            <a:r>
              <a:rPr lang="en-US" baseline="0" dirty="0" smtClean="0"/>
              <a:t> de Mayo—with no profound instruction on any significant cultural elements or issues. </a:t>
            </a:r>
          </a:p>
          <a:p>
            <a:endParaRPr lang="en-US" baseline="0" dirty="0" smtClean="0"/>
          </a:p>
          <a:p>
            <a:r>
              <a:rPr lang="en-US" baseline="0" dirty="0" smtClean="0"/>
              <a:t>The Additive Approach incorporates multiple perspectives to the investigation of a single topic—an example of this would a historical look at an topic like the first Thanksgiving, that mentions the Native Americans role in the event but the addition is incidental to the lesson and the larger curricular content remains unchanged. </a:t>
            </a:r>
          </a:p>
          <a:p>
            <a:endParaRPr lang="en-US" baseline="0" dirty="0" smtClean="0"/>
          </a:p>
          <a:p>
            <a:r>
              <a:rPr lang="en-US" baseline="0" dirty="0" smtClean="0"/>
              <a:t>The Transformative Approach goes a step further and the investigation is driven by looking at cultural and ethnic differences. One way to do this is to learn about the Vietnam War through the different cultural and historical perspectives of the American and Vietnamese at the time and how those differences led to conflict. </a:t>
            </a:r>
          </a:p>
          <a:p>
            <a:endParaRPr lang="en-US" baseline="0" dirty="0" smtClean="0"/>
          </a:p>
          <a:p>
            <a:r>
              <a:rPr lang="en-US" baseline="0" dirty="0" smtClean="0"/>
              <a:t>The last approach is the Decision-making/Social Action Approach which immerses students in cultural understanding with the goal of inspiring them to take social action. An example of this could be teaching students about the history of Tibet and having them design an exhibit for the community to educate the public about the struggle of the Tibetan people against the Chinese government and collecting contributions for an organization that helps Tibetans living in exile.    </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19600"/>
          </a:xfrm>
        </p:spPr>
        <p:txBody>
          <a:bodyPr>
            <a:noAutofit/>
          </a:bodyPr>
          <a:lstStyle/>
          <a:p>
            <a:r>
              <a:rPr lang="en-US" sz="1100" dirty="0" smtClean="0"/>
              <a:t>This graphic details ways in which we as educators create a culturally responsive classroom.</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b="0" dirty="0" smtClean="0"/>
              <a:t>Set Appropriately High Expectations For All Students</a:t>
            </a:r>
            <a:r>
              <a:rPr lang="en-US" sz="1100" dirty="0" smtClean="0"/>
              <a:t>—consider students individual</a:t>
            </a:r>
            <a:r>
              <a:rPr lang="en-US" sz="1100" baseline="0" dirty="0" smtClean="0"/>
              <a:t> capabilities but don’t let limitations confine the student or your expectations of them. </a:t>
            </a:r>
          </a:p>
          <a:p>
            <a:pPr marL="0" marR="0" lvl="0" indent="0" algn="l" defTabSz="914400" rtl="0" eaLnBrk="1" fontAlgn="auto" latinLnBrk="0" hangingPunct="1">
              <a:lnSpc>
                <a:spcPct val="100000"/>
              </a:lnSpc>
              <a:spcBef>
                <a:spcPts val="0"/>
              </a:spcBef>
              <a:spcAft>
                <a:spcPts val="0"/>
              </a:spcAft>
              <a:buClrTx/>
              <a:buSzTx/>
              <a:tabLst/>
              <a:defRPr/>
            </a:pPr>
            <a:endParaRPr lang="en-US" sz="1100" b="0" dirty="0" smtClean="0"/>
          </a:p>
          <a:p>
            <a:pPr lvl="0">
              <a:buFont typeface="Arial" pitchFamily="34" charset="0"/>
              <a:buChar char="•"/>
            </a:pPr>
            <a:r>
              <a:rPr lang="en-US" sz="1100" b="0" dirty="0" smtClean="0"/>
              <a:t>Create Positive Relationships with Families and The Community—involve family and community members in the design and delivery of content. </a:t>
            </a:r>
          </a:p>
          <a:p>
            <a:pPr lvl="0"/>
            <a:endParaRPr lang="en-US" sz="1100" b="0" dirty="0" smtClean="0"/>
          </a:p>
          <a:p>
            <a:pPr lvl="0">
              <a:buFont typeface="Arial" pitchFamily="34" charset="0"/>
              <a:buChar char="•"/>
            </a:pPr>
            <a:r>
              <a:rPr lang="en-US" sz="1100" b="0" dirty="0" smtClean="0"/>
              <a:t>Promote The Creation of A Culturally Sensitive Environment—give</a:t>
            </a:r>
            <a:r>
              <a:rPr lang="en-US" sz="1100" b="0" baseline="0" dirty="0" smtClean="0"/>
              <a:t> students opportunities to share their cultural perspectives to demonstrate that you and their classmates value their cultural experience. </a:t>
            </a:r>
          </a:p>
          <a:p>
            <a:pPr lvl="0"/>
            <a:endParaRPr lang="en-US" sz="1100" b="0" dirty="0" smtClean="0"/>
          </a:p>
          <a:p>
            <a:pPr lvl="0">
              <a:buFont typeface="Arial" pitchFamily="34" charset="0"/>
              <a:buChar char="•"/>
            </a:pPr>
            <a:r>
              <a:rPr lang="en-US" sz="1100" b="0" dirty="0" smtClean="0"/>
              <a:t>Employ Active Teaching Methods Capable of Involving All Students—the more diverse and engaging your instruction</a:t>
            </a:r>
            <a:r>
              <a:rPr lang="en-US" sz="1100" b="0" baseline="0" dirty="0" smtClean="0"/>
              <a:t>al methods, the greater the chance of reaching the largest possible number of students regardless of cultural background. </a:t>
            </a:r>
          </a:p>
          <a:p>
            <a:pPr lvl="0"/>
            <a:endParaRPr lang="en-US" sz="1100" b="0" dirty="0" smtClean="0"/>
          </a:p>
          <a:p>
            <a:pPr lvl="0">
              <a:buFont typeface="Arial" pitchFamily="34" charset="0"/>
              <a:buChar char="•"/>
            </a:pPr>
            <a:r>
              <a:rPr lang="en-US" sz="1100" b="0" dirty="0" smtClean="0"/>
              <a:t>Transition From Teacher to Facilitator of Learning—pose questions</a:t>
            </a:r>
            <a:r>
              <a:rPr lang="en-US" sz="1100" b="0" baseline="0" dirty="0" smtClean="0"/>
              <a:t> and problems related to your content area and design projects that give students the freedom and opportunity to discover their own answers under your careful guidance. </a:t>
            </a:r>
          </a:p>
          <a:p>
            <a:pPr lvl="0"/>
            <a:endParaRPr lang="en-US" sz="1100" b="0" dirty="0" smtClean="0"/>
          </a:p>
          <a:p>
            <a:pPr lvl="0">
              <a:buFont typeface="Arial" pitchFamily="34" charset="0"/>
              <a:buChar char="•"/>
            </a:pPr>
            <a:r>
              <a:rPr lang="en-US" sz="1100" b="0" dirty="0" smtClean="0"/>
              <a:t>Turn Over Control of Portions of The Lessons To The Students—encourage students</a:t>
            </a:r>
            <a:r>
              <a:rPr lang="en-US" sz="1100" b="0" baseline="0" dirty="0" smtClean="0"/>
              <a:t> to guide the conversation of a topic by discussing ways in which the subject is relevant to them. </a:t>
            </a:r>
          </a:p>
          <a:p>
            <a:pPr lvl="0"/>
            <a:endParaRPr lang="en-US" sz="1100" b="0" dirty="0" smtClean="0"/>
          </a:p>
          <a:p>
            <a:pPr lvl="0">
              <a:buFont typeface="Arial" pitchFamily="34" charset="0"/>
              <a:buChar char="•"/>
            </a:pPr>
            <a:r>
              <a:rPr lang="en-US" sz="1100" b="0" dirty="0" smtClean="0"/>
              <a:t>Revolve Instruction Around Students Working In Groups and Pairs—even when students are expected to turn in an assignment individually</a:t>
            </a:r>
            <a:r>
              <a:rPr lang="en-US" sz="1100" b="0" baseline="0" dirty="0" smtClean="0"/>
              <a:t>, allow them to work together to better understand the material by discussing the concepts, sharing ideas and clearing up misunderstandings as a group.</a:t>
            </a:r>
          </a:p>
        </p:txBody>
      </p:sp>
      <p:sp>
        <p:nvSpPr>
          <p:cNvPr id="4" name="Slide Number Placeholder 3"/>
          <p:cNvSpPr>
            <a:spLocks noGrp="1"/>
          </p:cNvSpPr>
          <p:nvPr>
            <p:ph type="sldNum" sz="quarter" idx="10"/>
          </p:nvPr>
        </p:nvSpPr>
        <p:spPr/>
        <p:txBody>
          <a:bodyPr/>
          <a:lstStyle/>
          <a:p>
            <a:fld id="{0C2F0F64-1DDF-491B-B29A-D1B8B4974D4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have two minutes</a:t>
            </a:r>
            <a:r>
              <a:rPr lang="en-US" baseline="0" dirty="0" smtClean="0"/>
              <a:t> to follow these instructions. This is an individual activity, so no talking, just do your best. (Start timer) Everyone hold up what you have made.</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Group Discussion of how the</a:t>
            </a:r>
            <a:r>
              <a:rPr lang="en-US" baseline="0" dirty="0" smtClean="0"/>
              <a:t> guided practice exercise made them feel.</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English</a:t>
            </a:r>
            <a:r>
              <a:rPr lang="en-US" baseline="0" dirty="0" smtClean="0"/>
              <a:t> Language Learners</a:t>
            </a:r>
            <a:r>
              <a:rPr lang="en-US" dirty="0" smtClean="0"/>
              <a:t> are not going away! In fact the number of</a:t>
            </a:r>
            <a:r>
              <a:rPr lang="en-US" baseline="0" dirty="0" smtClean="0"/>
              <a:t> ELL students is growing at a rate more than 7 times that of the general student population. Experts predict that by 2030, 40% of all students in American schools will be ELL. In stands to reason that here in New Mexico that number is likely to be much higher. Do you have a plan for teaching a class in which fewer than half of your students speak English? You’d better! That day is coming and likely sooner than you think.</a:t>
            </a:r>
            <a:endParaRPr lang="en-US" dirty="0"/>
          </a:p>
        </p:txBody>
      </p:sp>
      <p:sp>
        <p:nvSpPr>
          <p:cNvPr id="4" name="Slide Number Placeholder 3"/>
          <p:cNvSpPr>
            <a:spLocks noGrp="1"/>
          </p:cNvSpPr>
          <p:nvPr>
            <p:ph type="sldNum" sz="quarter" idx="10"/>
          </p:nvPr>
        </p:nvSpPr>
        <p:spPr/>
        <p:txBody>
          <a:bodyPr/>
          <a:lstStyle/>
          <a:p>
            <a:fld id="{0C2F0F64-1DDF-491B-B29A-D1B8B4974D4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19600"/>
          </a:xfrm>
        </p:spPr>
        <p:txBody>
          <a:bodyPr>
            <a:noAutofit/>
          </a:bodyPr>
          <a:lstStyle/>
          <a:p>
            <a:r>
              <a:rPr lang="en-US" sz="1100" dirty="0" smtClean="0"/>
              <a:t>So if we wanted to do the </a:t>
            </a:r>
            <a:r>
              <a:rPr lang="en-US" sz="1100" baseline="0" dirty="0" smtClean="0"/>
              <a:t>exercise again it</a:t>
            </a:r>
            <a:r>
              <a:rPr lang="en-US" sz="1100" dirty="0" smtClean="0"/>
              <a:t> may be more successful if we take</a:t>
            </a:r>
            <a:r>
              <a:rPr lang="en-US" sz="1100" baseline="0" dirty="0" smtClean="0"/>
              <a:t> into consideration some the following ideas:</a:t>
            </a:r>
          </a:p>
          <a:p>
            <a:endParaRPr lang="en-US" sz="110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b="0" dirty="0" smtClean="0"/>
              <a:t>Set Appropriately High Expectations For All </a:t>
            </a:r>
            <a:r>
              <a:rPr lang="en-US" sz="1100" dirty="0" smtClean="0"/>
              <a:t>Students</a:t>
            </a:r>
            <a:r>
              <a:rPr lang="en-US" sz="1100" b="1" dirty="0" smtClean="0"/>
              <a:t>—Clear</a:t>
            </a:r>
            <a:r>
              <a:rPr lang="en-US" sz="1100" b="1" baseline="0" dirty="0" smtClean="0"/>
              <a:t> explanation of what we expect students to be able to do.</a:t>
            </a:r>
          </a:p>
          <a:p>
            <a:pPr marL="0" marR="0" lvl="0" indent="0" algn="l" defTabSz="914400" rtl="0" eaLnBrk="1" fontAlgn="auto" latinLnBrk="0" hangingPunct="1">
              <a:lnSpc>
                <a:spcPct val="100000"/>
              </a:lnSpc>
              <a:spcBef>
                <a:spcPts val="0"/>
              </a:spcBef>
              <a:spcAft>
                <a:spcPts val="0"/>
              </a:spcAft>
              <a:buClrTx/>
              <a:buSzTx/>
              <a:tabLst/>
              <a:defRPr/>
            </a:pPr>
            <a:endParaRPr lang="en-US" sz="1100" b="1"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b="0" dirty="0" smtClean="0"/>
              <a:t>Revolve Instruction Around Students Working In Groups and Pairs—</a:t>
            </a:r>
            <a:r>
              <a:rPr lang="en-US" sz="1100" b="1" dirty="0" smtClean="0"/>
              <a:t>Have</a:t>
            </a:r>
            <a:r>
              <a:rPr lang="en-US" sz="1100" b="1" baseline="0" dirty="0" smtClean="0"/>
              <a:t> students working in groups to help one another.</a:t>
            </a:r>
          </a:p>
          <a:p>
            <a:pPr marL="0" marR="0" lvl="0" indent="0" algn="l" defTabSz="914400" rtl="0" eaLnBrk="1" fontAlgn="auto" latinLnBrk="0" hangingPunct="1">
              <a:lnSpc>
                <a:spcPct val="100000"/>
              </a:lnSpc>
              <a:spcBef>
                <a:spcPts val="0"/>
              </a:spcBef>
              <a:spcAft>
                <a:spcPts val="0"/>
              </a:spcAft>
              <a:buClrTx/>
              <a:buSzTx/>
              <a:tabLst/>
              <a:defRPr/>
            </a:pPr>
            <a:endParaRPr lang="en-US" sz="1100" b="1"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b="0" dirty="0" smtClean="0"/>
              <a:t>Turn Over Control of Portions of The Lessons To The Students—</a:t>
            </a:r>
            <a:r>
              <a:rPr lang="en-US" sz="1100" b="1" dirty="0" smtClean="0"/>
              <a:t>Let</a:t>
            </a:r>
            <a:r>
              <a:rPr lang="en-US" sz="1100" b="1" baseline="0" dirty="0" smtClean="0"/>
              <a:t> students figure out how to accomplish the stated goals themselves.</a:t>
            </a:r>
          </a:p>
          <a:p>
            <a:pPr marL="0" marR="0" lvl="0" indent="0" algn="l" defTabSz="914400" rtl="0" eaLnBrk="1" fontAlgn="auto" latinLnBrk="0" hangingPunct="1">
              <a:lnSpc>
                <a:spcPct val="100000"/>
              </a:lnSpc>
              <a:spcBef>
                <a:spcPts val="0"/>
              </a:spcBef>
              <a:spcAft>
                <a:spcPts val="0"/>
              </a:spcAft>
              <a:buClrTx/>
              <a:buSzTx/>
              <a:tabLst/>
              <a:defRPr/>
            </a:pPr>
            <a:endParaRPr lang="en-US" sz="1100" b="1"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b="0" dirty="0" smtClean="0"/>
              <a:t>Transition From Teacher to Facilitator of Learning—</a:t>
            </a:r>
            <a:r>
              <a:rPr lang="en-US" sz="1100" b="1" dirty="0" smtClean="0"/>
              <a:t>Design</a:t>
            </a:r>
            <a:r>
              <a:rPr lang="en-US" sz="1100" b="1" baseline="0" dirty="0" smtClean="0"/>
              <a:t> learning activities that encourage students to teach each other.</a:t>
            </a:r>
          </a:p>
          <a:p>
            <a:pPr marL="0" marR="0" lvl="0" indent="0" algn="l" defTabSz="914400" rtl="0" eaLnBrk="1" fontAlgn="auto" latinLnBrk="0" hangingPunct="1">
              <a:lnSpc>
                <a:spcPct val="100000"/>
              </a:lnSpc>
              <a:spcBef>
                <a:spcPts val="0"/>
              </a:spcBef>
              <a:spcAft>
                <a:spcPts val="0"/>
              </a:spcAft>
              <a:buClrTx/>
              <a:buSzTx/>
              <a:tabLst/>
              <a:defRPr/>
            </a:pPr>
            <a:endParaRPr lang="en-US" sz="1100" b="1" dirty="0" smtClean="0"/>
          </a:p>
          <a:p>
            <a:pPr lvl="0">
              <a:buFont typeface="Arial" pitchFamily="34" charset="0"/>
              <a:buChar char="•"/>
            </a:pPr>
            <a:r>
              <a:rPr lang="en-US" sz="1100" b="0" dirty="0" smtClean="0"/>
              <a:t>Employ Active Teaching Methods Capable of Involving All Students—</a:t>
            </a:r>
            <a:r>
              <a:rPr lang="en-US" sz="1100" b="1" dirty="0" smtClean="0"/>
              <a:t>Employ as many different teaching techniques as</a:t>
            </a:r>
            <a:r>
              <a:rPr lang="en-US" sz="1100" b="1" baseline="0" dirty="0" smtClean="0"/>
              <a:t> possible to reach the greatest number of students.</a:t>
            </a:r>
            <a:endParaRPr lang="en-US" sz="1100" b="1" dirty="0" smtClean="0"/>
          </a:p>
        </p:txBody>
      </p:sp>
      <p:sp>
        <p:nvSpPr>
          <p:cNvPr id="4" name="Slide Number Placeholder 3"/>
          <p:cNvSpPr>
            <a:spLocks noGrp="1"/>
          </p:cNvSpPr>
          <p:nvPr>
            <p:ph type="sldNum" sz="quarter" idx="10"/>
          </p:nvPr>
        </p:nvSpPr>
        <p:spPr/>
        <p:txBody>
          <a:bodyPr/>
          <a:lstStyle/>
          <a:p>
            <a:fld id="{0C2F0F64-1DDF-491B-B29A-D1B8B4974D4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8928DB5-6C43-413F-B443-17E40AD22E82}" type="datetimeFigureOut">
              <a:rPr lang="en-US" smtClean="0"/>
              <a:pPr/>
              <a:t>3/9/2011</a:t>
            </a:fld>
            <a:endParaRPr lang="en-US"/>
          </a:p>
        </p:txBody>
      </p:sp>
      <p:sp>
        <p:nvSpPr>
          <p:cNvPr id="16" name="Slide Number Placeholder 15"/>
          <p:cNvSpPr>
            <a:spLocks noGrp="1"/>
          </p:cNvSpPr>
          <p:nvPr>
            <p:ph type="sldNum" sz="quarter" idx="11"/>
          </p:nvPr>
        </p:nvSpPr>
        <p:spPr/>
        <p:txBody>
          <a:bodyPr/>
          <a:lstStyle/>
          <a:p>
            <a:fld id="{16EA979B-2174-4E18-B441-4226015ED4E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28DB5-6C43-413F-B443-17E40AD22E82}"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A979B-2174-4E18-B441-4226015ED4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28DB5-6C43-413F-B443-17E40AD22E82}"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A979B-2174-4E18-B441-4226015ED4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8928DB5-6C43-413F-B443-17E40AD22E82}" type="datetimeFigureOut">
              <a:rPr lang="en-US" smtClean="0"/>
              <a:pPr/>
              <a:t>3/9/2011</a:t>
            </a:fld>
            <a:endParaRPr lang="en-US"/>
          </a:p>
        </p:txBody>
      </p:sp>
      <p:sp>
        <p:nvSpPr>
          <p:cNvPr id="15" name="Slide Number Placeholder 14"/>
          <p:cNvSpPr>
            <a:spLocks noGrp="1"/>
          </p:cNvSpPr>
          <p:nvPr>
            <p:ph type="sldNum" sz="quarter" idx="15"/>
          </p:nvPr>
        </p:nvSpPr>
        <p:spPr/>
        <p:txBody>
          <a:bodyPr/>
          <a:lstStyle>
            <a:lvl1pPr algn="ctr">
              <a:defRPr/>
            </a:lvl1pPr>
          </a:lstStyle>
          <a:p>
            <a:fld id="{16EA979B-2174-4E18-B441-4226015ED4E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928DB5-6C43-413F-B443-17E40AD22E82}" type="datetimeFigureOut">
              <a:rPr lang="en-US" smtClean="0"/>
              <a:pPr/>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A979B-2174-4E18-B441-4226015ED4E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8928DB5-6C43-413F-B443-17E40AD22E82}" type="datetimeFigureOut">
              <a:rPr lang="en-US" smtClean="0"/>
              <a:pPr/>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EA979B-2174-4E18-B441-4226015ED4E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6EA979B-2174-4E18-B441-4226015ED4E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8928DB5-6C43-413F-B443-17E40AD22E82}" type="datetimeFigureOut">
              <a:rPr lang="en-US" smtClean="0"/>
              <a:pPr/>
              <a:t>3/9/2011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928DB5-6C43-413F-B443-17E40AD22E82}" type="datetimeFigureOut">
              <a:rPr lang="en-US" smtClean="0"/>
              <a:pPr/>
              <a:t>3/9/2011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EA979B-2174-4E18-B441-4226015ED4E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928DB5-6C43-413F-B443-17E40AD22E82}" type="datetimeFigureOut">
              <a:rPr lang="en-US" smtClean="0"/>
              <a:pPr/>
              <a:t>3/9/2011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EA979B-2174-4E18-B441-4226015ED4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8928DB5-6C43-413F-B443-17E40AD22E82}" type="datetimeFigureOut">
              <a:rPr lang="en-US" smtClean="0"/>
              <a:pPr/>
              <a:t>3/9/2011</a:t>
            </a:fld>
            <a:endParaRPr lang="en-US"/>
          </a:p>
        </p:txBody>
      </p:sp>
      <p:sp>
        <p:nvSpPr>
          <p:cNvPr id="9" name="Slide Number Placeholder 8"/>
          <p:cNvSpPr>
            <a:spLocks noGrp="1"/>
          </p:cNvSpPr>
          <p:nvPr>
            <p:ph type="sldNum" sz="quarter" idx="15"/>
          </p:nvPr>
        </p:nvSpPr>
        <p:spPr/>
        <p:txBody>
          <a:bodyPr/>
          <a:lstStyle/>
          <a:p>
            <a:fld id="{16EA979B-2174-4E18-B441-4226015ED4E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8928DB5-6C43-413F-B443-17E40AD22E82}" type="datetimeFigureOut">
              <a:rPr lang="en-US" smtClean="0"/>
              <a:pPr/>
              <a:t>3/9/2011</a:t>
            </a:fld>
            <a:endParaRPr lang="en-US"/>
          </a:p>
        </p:txBody>
      </p:sp>
      <p:sp>
        <p:nvSpPr>
          <p:cNvPr id="9" name="Slide Number Placeholder 8"/>
          <p:cNvSpPr>
            <a:spLocks noGrp="1"/>
          </p:cNvSpPr>
          <p:nvPr>
            <p:ph type="sldNum" sz="quarter" idx="11"/>
          </p:nvPr>
        </p:nvSpPr>
        <p:spPr/>
        <p:txBody>
          <a:bodyPr/>
          <a:lstStyle/>
          <a:p>
            <a:fld id="{16EA979B-2174-4E18-B441-4226015ED4E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8928DB5-6C43-413F-B443-17E40AD22E82}" type="datetimeFigureOut">
              <a:rPr lang="en-US" smtClean="0"/>
              <a:pPr/>
              <a:t>3/9/2011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6EA979B-2174-4E18-B441-4226015ED4E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0.xml"/><Relationship Id="rId7" Type="http://schemas.openxmlformats.org/officeDocument/2006/relationships/diagramColors" Target="../diagrams/colors5.xml"/><Relationship Id="rId2" Type="http://schemas.openxmlformats.org/officeDocument/2006/relationships/slideLayout" Target="../slideLayouts/slideLayout7.xml"/><Relationship Id="rId1" Type="http://schemas.openxmlformats.org/officeDocument/2006/relationships/video" Target="file:///C:\Documents%20and%20Settings\Sydney%20Henning\Desktop\origami2.wmv" TargetMode="Externa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file:///C:\Documents%20and%20Settings\Sydney%20Henning\Desktop\Am%20Video2.wmv" TargetMode="Externa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old maps04 Antique Maps"/>
          <p:cNvPicPr>
            <a:picLocks noChangeAspect="1" noChangeArrowheads="1"/>
          </p:cNvPicPr>
          <p:nvPr/>
        </p:nvPicPr>
        <p:blipFill>
          <a:blip r:embed="rId3" cstate="print"/>
          <a:srcRect/>
          <a:stretch>
            <a:fillRect/>
          </a:stretch>
        </p:blipFill>
        <p:spPr bwMode="auto">
          <a:xfrm>
            <a:off x="1171774" y="381000"/>
            <a:ext cx="6905426" cy="5943600"/>
          </a:xfrm>
          <a:prstGeom prst="rect">
            <a:avLst/>
          </a:prstGeom>
          <a:noFill/>
        </p:spPr>
      </p:pic>
      <p:sp>
        <p:nvSpPr>
          <p:cNvPr id="3" name="Subtitle 2"/>
          <p:cNvSpPr>
            <a:spLocks noGrp="1"/>
          </p:cNvSpPr>
          <p:nvPr>
            <p:ph type="subTitle" idx="1"/>
          </p:nvPr>
        </p:nvSpPr>
        <p:spPr/>
        <p:txBody>
          <a:bodyPr/>
          <a:lstStyle/>
          <a:p>
            <a:r>
              <a:rPr lang="en-US" sz="2000" b="1" dirty="0" smtClean="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rPr>
              <a:t>Content Area Reading Chapter 3 </a:t>
            </a:r>
            <a:r>
              <a:rPr lang="en-US" sz="2000" b="1" dirty="0" err="1" smtClean="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rPr>
              <a:t>Vacca</a:t>
            </a:r>
            <a:r>
              <a:rPr lang="en-US" sz="2000" b="1" dirty="0" smtClean="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rPr>
              <a:t>/</a:t>
            </a:r>
            <a:r>
              <a:rPr lang="en-US" sz="2000" b="1" dirty="0" err="1" smtClean="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rPr>
              <a:t>Vacca</a:t>
            </a:r>
            <a:r>
              <a:rPr lang="en-US" sz="2000" b="1" dirty="0" smtClean="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rPr>
              <a:t>/</a:t>
            </a:r>
            <a:r>
              <a:rPr lang="en-US" sz="2000" b="1" dirty="0" err="1" smtClean="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rPr>
              <a:t>Mraz</a:t>
            </a:r>
            <a:endParaRPr lang="en-US" sz="2000" b="1" dirty="0">
              <a:ln>
                <a:solidFill>
                  <a:schemeClr val="bg1"/>
                </a:solidFill>
              </a:ln>
              <a:solidFill>
                <a:schemeClr val="bg1"/>
              </a:solidFill>
              <a:effectLst>
                <a:glow rad="101600">
                  <a:schemeClr val="accent1">
                    <a:satMod val="175000"/>
                    <a:alpha val="40000"/>
                  </a:schemeClr>
                </a:glow>
                <a:outerShdw blurRad="63500" sx="102000" sy="102000" algn="ctr" rotWithShape="0">
                  <a:prstClr val="black">
                    <a:alpha val="40000"/>
                  </a:prstClr>
                </a:outerShdw>
              </a:effectLst>
            </a:endParaRPr>
          </a:p>
        </p:txBody>
      </p:sp>
      <p:sp>
        <p:nvSpPr>
          <p:cNvPr id="2" name="Title 1"/>
          <p:cNvSpPr>
            <a:spLocks noGrp="1"/>
          </p:cNvSpPr>
          <p:nvPr>
            <p:ph type="ctrTitle"/>
          </p:nvPr>
        </p:nvSpPr>
        <p:spPr/>
        <p:txBody>
          <a:bodyPr/>
          <a:lstStyle/>
          <a:p>
            <a:r>
              <a:rPr lang="en-US" b="1" dirty="0" smtClean="0">
                <a:ln w="3200">
                  <a:solidFill>
                    <a:schemeClr val="bg2">
                      <a:alpha val="25000"/>
                    </a:schemeClr>
                  </a:solidFill>
                  <a:prstDash val="solid"/>
                  <a:round/>
                </a:ln>
                <a:solidFill>
                  <a:schemeClr val="bg2"/>
                </a:solidFill>
                <a:effectLst>
                  <a:glow rad="228600">
                    <a:schemeClr val="accent3">
                      <a:satMod val="175000"/>
                      <a:alpha val="40000"/>
                    </a:schemeClr>
                  </a:glow>
                  <a:outerShdw blurRad="63500" sx="102000" sy="102000" algn="ctr" rotWithShape="0">
                    <a:prstClr val="black">
                      <a:alpha val="40000"/>
                    </a:prstClr>
                  </a:outerShdw>
                </a:effectLst>
              </a:rPr>
              <a:t>Culturally Responsive Teaching in Diverse Classrooms</a:t>
            </a:r>
            <a:endParaRPr lang="en-US" b="1" dirty="0">
              <a:ln w="3200">
                <a:solidFill>
                  <a:schemeClr val="bg2">
                    <a:alpha val="25000"/>
                  </a:schemeClr>
                </a:solidFill>
                <a:prstDash val="solid"/>
                <a:round/>
              </a:ln>
              <a:solidFill>
                <a:schemeClr val="bg2"/>
              </a:solidFill>
              <a:effectLst>
                <a:glow rad="228600">
                  <a:schemeClr val="accent3">
                    <a:satMod val="175000"/>
                    <a:alpha val="40000"/>
                  </a:schemeClr>
                </a:glow>
                <a:outerShdw blurRad="63500" sx="102000" sy="102000" algn="ctr" rotWithShape="0">
                  <a:prstClr val="black">
                    <a:alpha val="40000"/>
                  </a:prst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xplosion 2 7"/>
          <p:cNvSpPr/>
          <p:nvPr/>
        </p:nvSpPr>
        <p:spPr>
          <a:xfrm rot="588010">
            <a:off x="4668543" y="778909"/>
            <a:ext cx="4150316" cy="1490181"/>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txBox="1">
            <a:spLocks/>
          </p:cNvSpPr>
          <p:nvPr/>
        </p:nvSpPr>
        <p:spPr>
          <a:xfrm>
            <a:off x="381000" y="228600"/>
            <a:ext cx="8763000" cy="685800"/>
          </a:xfrm>
          <a:prstGeom prst="rect">
            <a:avLst/>
          </a:prstGeom>
        </p:spPr>
        <p:txBody>
          <a:bodyPr>
            <a:normAutofit/>
            <a:scene3d>
              <a:camera prst="orthographicFront"/>
              <a:lightRig rig="threePt" dir="t"/>
            </a:scene3d>
            <a:sp3d extrusionH="57150">
              <a:bevelT w="38100" h="3810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Let’s Try This Again…A Better Way!</a:t>
            </a:r>
          </a:p>
        </p:txBody>
      </p:sp>
      <p:sp>
        <p:nvSpPr>
          <p:cNvPr id="3" name="TextBox 2"/>
          <p:cNvSpPr txBox="1"/>
          <p:nvPr/>
        </p:nvSpPr>
        <p:spPr>
          <a:xfrm>
            <a:off x="457200" y="933271"/>
            <a:ext cx="4419600" cy="1631216"/>
          </a:xfrm>
          <a:prstGeom prst="rect">
            <a:avLst/>
          </a:prstGeom>
          <a:noFill/>
        </p:spPr>
        <p:txBody>
          <a:bodyPr wrap="square" rtlCol="0">
            <a:spAutoFit/>
          </a:bodyPr>
          <a:lstStyle/>
          <a:p>
            <a:pPr>
              <a:buFont typeface="Arial" pitchFamily="34" charset="0"/>
              <a:buChar char="•"/>
            </a:pPr>
            <a:r>
              <a:rPr lang="en-US" sz="2000" dirty="0" smtClean="0"/>
              <a:t>Multiple Modes of Instruction</a:t>
            </a:r>
          </a:p>
          <a:p>
            <a:pPr>
              <a:buFont typeface="Arial" pitchFamily="34" charset="0"/>
              <a:buChar char="•"/>
            </a:pPr>
            <a:r>
              <a:rPr lang="en-US" sz="2000" dirty="0" smtClean="0"/>
              <a:t>Have Students Working in Groups</a:t>
            </a:r>
          </a:p>
          <a:p>
            <a:pPr>
              <a:buFont typeface="Arial" pitchFamily="34" charset="0"/>
              <a:buChar char="•"/>
            </a:pPr>
            <a:r>
              <a:rPr lang="en-US" sz="2000" dirty="0" smtClean="0"/>
              <a:t>Allow Students to Teach Each Other</a:t>
            </a:r>
          </a:p>
          <a:p>
            <a:pPr>
              <a:buFont typeface="Arial" pitchFamily="34" charset="0"/>
              <a:buChar char="•"/>
            </a:pPr>
            <a:r>
              <a:rPr lang="en-US" sz="2000" dirty="0" smtClean="0"/>
              <a:t>Let the Students See What the Final Product Should Look Like </a:t>
            </a:r>
            <a:endParaRPr lang="en-US" sz="2000" dirty="0"/>
          </a:p>
        </p:txBody>
      </p:sp>
      <p:graphicFrame>
        <p:nvGraphicFramePr>
          <p:cNvPr id="5" name="Diagram 4"/>
          <p:cNvGraphicFramePr/>
          <p:nvPr/>
        </p:nvGraphicFramePr>
        <p:xfrm>
          <a:off x="3733800" y="2133600"/>
          <a:ext cx="5410200" cy="4495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5257800" y="1305580"/>
            <a:ext cx="2743200" cy="523220"/>
          </a:xfrm>
          <a:prstGeom prst="rect">
            <a:avLst/>
          </a:prstGeom>
          <a:noFill/>
        </p:spPr>
        <p:txBody>
          <a:bodyPr wrap="square" rtlCol="0">
            <a:spAutoFit/>
          </a:bodyPr>
          <a:lstStyle/>
          <a:p>
            <a:r>
              <a:rPr lang="en-US" sz="2800" b="1" dirty="0" smtClean="0"/>
              <a:t>The New Plan:</a:t>
            </a:r>
            <a:endParaRPr lang="en-US" sz="2800" b="1" dirty="0"/>
          </a:p>
        </p:txBody>
      </p:sp>
      <p:pic>
        <p:nvPicPr>
          <p:cNvPr id="9" name="origami2.wmv">
            <a:hlinkClick r:id="" action="ppaction://media"/>
          </p:cNvPr>
          <p:cNvPicPr>
            <a:picLocks noRot="1" noChangeAspect="1"/>
          </p:cNvPicPr>
          <p:nvPr>
            <a:videoFile r:link="rId1"/>
          </p:nvPr>
        </p:nvPicPr>
        <p:blipFill>
          <a:blip r:embed="rId9" cstate="print"/>
          <a:stretch>
            <a:fillRect/>
          </a:stretch>
        </p:blipFill>
        <p:spPr>
          <a:xfrm>
            <a:off x="533400" y="3048000"/>
            <a:ext cx="3556000" cy="2667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from="(-#ppt_w/2)" to="(#ppt_x)" calcmode="lin" valueType="num">
                                      <p:cBhvr>
                                        <p:cTn id="7" dur="600" fill="hold">
                                          <p:stCondLst>
                                            <p:cond delay="0"/>
                                          </p:stCondLst>
                                        </p:cTn>
                                        <p:tgtEl>
                                          <p:spTgt spid="8"/>
                                        </p:tgtEl>
                                        <p:attrNameLst>
                                          <p:attrName>ppt_x</p:attrName>
                                        </p:attrNameLst>
                                      </p:cBhvr>
                                    </p:anim>
                                    <p:anim from="0" to="-1.0" calcmode="lin" valueType="num">
                                      <p:cBhvr>
                                        <p:cTn id="8" dur="200" decel="50000" autoRev="1" fill="hold">
                                          <p:stCondLst>
                                            <p:cond delay="600"/>
                                          </p:stCondLst>
                                        </p:cTn>
                                        <p:tgtEl>
                                          <p:spTgt spid="8"/>
                                        </p:tgtEl>
                                        <p:attrNameLst>
                                          <p:attrName>xshear</p:attrName>
                                        </p:attrNameLst>
                                      </p:cBhvr>
                                    </p:anim>
                                    <p:animScale>
                                      <p:cBhvr>
                                        <p:cTn id="9" dur="200" decel="100000" autoRev="1" fill="hold">
                                          <p:stCondLst>
                                            <p:cond delay="600"/>
                                          </p:stCondLst>
                                        </p:cTn>
                                        <p:tgtEl>
                                          <p:spTgt spid="8"/>
                                        </p:tgtEl>
                                      </p:cBhvr>
                                      <p:from x="100000" y="100000"/>
                                      <p:to x="80000" y="100000"/>
                                    </p:animScale>
                                    <p:anim by="(#ppt_h/3+#ppt_w*0.1)" calcmode="lin" valueType="num">
                                      <p:cBhvr additive="sum">
                                        <p:cTn id="10" dur="200" decel="100000" autoRev="1" fill="hold">
                                          <p:stCondLst>
                                            <p:cond delay="600"/>
                                          </p:stCondLst>
                                        </p:cTn>
                                        <p:tgtEl>
                                          <p:spTgt spid="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7"/>
                                        </p:tgtEl>
                                        <p:attrNameLst>
                                          <p:attrName>style.visibility</p:attrName>
                                        </p:attrNameLst>
                                      </p:cBhvr>
                                      <p:to>
                                        <p:strVal val="visible"/>
                                      </p:to>
                                    </p:set>
                                    <p:anim calcmode="discrete" valueType="clr">
                                      <p:cBhvr override="childStyle">
                                        <p:cTn id="15"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7"/>
                                        </p:tgtEl>
                                        <p:attrNameLst>
                                          <p:attrName>fillcolor</p:attrName>
                                        </p:attrNameLst>
                                      </p:cBhvr>
                                      <p:tavLst>
                                        <p:tav tm="0">
                                          <p:val>
                                            <p:clrVal>
                                              <a:schemeClr val="accent2"/>
                                            </p:clrVal>
                                          </p:val>
                                        </p:tav>
                                        <p:tav tm="50000">
                                          <p:val>
                                            <p:clrVal>
                                              <a:schemeClr val="hlink"/>
                                            </p:clrVal>
                                          </p:val>
                                        </p:tav>
                                      </p:tavLst>
                                    </p:anim>
                                    <p:set>
                                      <p:cBhvr>
                                        <p:cTn id="17" dur="80"/>
                                        <p:tgtEl>
                                          <p:spTgt spid="7"/>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48" presetClass="entr" presetSubtype="0" accel="5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4" dur="1000" fill="hold"/>
                                        <p:tgtEl>
                                          <p:spTgt spid="5"/>
                                        </p:tgtEl>
                                        <p:attrNameLst>
                                          <p:attrName>ppt_y</p:attrName>
                                        </p:attrNameLst>
                                      </p:cBhvr>
                                      <p:tavLst>
                                        <p:tav tm="0">
                                          <p:val>
                                            <p:strVal val="#ppt_y"/>
                                          </p:val>
                                        </p:tav>
                                        <p:tav tm="100000">
                                          <p:val>
                                            <p:strVal val="#ppt_y"/>
                                          </p:val>
                                        </p:tav>
                                      </p:tavLst>
                                    </p:anim>
                                    <p:animEffect transition="in" filter="fade">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0" restart="whenNotActive" fill="hold" evtFilter="cancelBubble" nodeType="interactiveSeq">
                <p:stCondLst>
                  <p:cond evt="onClick" delay="0">
                    <p:tgtEl>
                      <p:spTgt spid="9"/>
                    </p:tgtEl>
                  </p:cond>
                </p:stCondLst>
                <p:endSync evt="end" delay="0">
                  <p:rtn val="all"/>
                </p:endSync>
                <p:childTnLst>
                  <p:par>
                    <p:cTn id="31" fill="hold">
                      <p:stCondLst>
                        <p:cond delay="0"/>
                      </p:stCondLst>
                      <p:childTnLst>
                        <p:par>
                          <p:cTn id="32" fill="hold">
                            <p:stCondLst>
                              <p:cond delay="0"/>
                            </p:stCondLst>
                            <p:childTnLst>
                              <p:par>
                                <p:cTn id="33" presetID="2" presetClass="mediacall" presetSubtype="0" fill="hold" nodeType="withEffect">
                                  <p:stCondLst>
                                    <p:cond delay="0"/>
                                  </p:stCondLst>
                                  <p:childTnLst>
                                    <p:cmd type="call" cmd="togglePause">
                                      <p:cBhvr>
                                        <p:cTn id="34" dur="1" fill="hold"/>
                                        <p:tgtEl>
                                          <p:spTgt spid="9"/>
                                        </p:tgtEl>
                                      </p:cBhvr>
                                    </p:cmd>
                                  </p:childTnLst>
                                </p:cTn>
                              </p:par>
                            </p:childTnLst>
                          </p:cTn>
                        </p:par>
                      </p:childTnLst>
                    </p:cTn>
                  </p:par>
                </p:childTnLst>
              </p:cTn>
              <p:nextCondLst>
                <p:cond evt="onClick" delay="0">
                  <p:tgtEl>
                    <p:spTgt spid="9"/>
                  </p:tgtEl>
                </p:cond>
              </p:nextCondLst>
            </p:seq>
            <p:video fullScrn="1">
              <p:cMediaNode vol="80000">
                <p:cTn id="35" fill="hold" display="0">
                  <p:stCondLst>
                    <p:cond delay="indefinite"/>
                  </p:stCondLst>
                  <p:endCondLst>
                    <p:cond evt="onNext" delay="0">
                      <p:tgtEl>
                        <p:sldTgt/>
                      </p:tgtEl>
                    </p:cond>
                    <p:cond evt="onPrev" delay="0">
                      <p:tgtEl>
                        <p:sldTgt/>
                      </p:tgtEl>
                    </p:cond>
                  </p:endCondLst>
                </p:cTn>
                <p:tgtEl>
                  <p:spTgt spid="9"/>
                </p:tgtEl>
              </p:cMediaNode>
            </p:video>
          </p:childTnLst>
        </p:cTn>
      </p:par>
    </p:tnLst>
    <p:bldLst>
      <p:bldP spid="8" grpId="0" animBg="1"/>
      <p:bldGraphic spid="5" grpId="0">
        <p:bldAsOne/>
      </p:bldGraphic>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 Diagonal Corner Rectangle 14"/>
          <p:cNvSpPr/>
          <p:nvPr/>
        </p:nvSpPr>
        <p:spPr>
          <a:xfrm>
            <a:off x="4114800" y="1447800"/>
            <a:ext cx="4648200" cy="4495800"/>
          </a:xfrm>
          <a:prstGeom prst="round2Diag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 name="Title 1"/>
          <p:cNvSpPr>
            <a:spLocks noGrp="1"/>
          </p:cNvSpPr>
          <p:nvPr>
            <p:ph type="title"/>
          </p:nvPr>
        </p:nvSpPr>
        <p:spPr>
          <a:xfrm>
            <a:off x="0" y="152400"/>
            <a:ext cx="9144000" cy="685800"/>
          </a:xfrm>
        </p:spPr>
        <p:txBody>
          <a:bodyPr>
            <a:normAutofit/>
            <a:scene3d>
              <a:camera prst="orthographicFront"/>
              <a:lightRig rig="threePt" dir="t"/>
            </a:scene3d>
            <a:sp3d extrusionH="57150">
              <a:bevelT w="38100" h="38100"/>
            </a:sp3d>
          </a:bodyPr>
          <a:lstStyle/>
          <a:p>
            <a:pPr algn="ctr"/>
            <a:r>
              <a:rPr lang="en-US" sz="3200" b="1" u="sng" spc="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rPr>
              <a:t>Teaching With The Diverse Learner In Mind</a:t>
            </a:r>
          </a:p>
        </p:txBody>
      </p:sp>
      <p:graphicFrame>
        <p:nvGraphicFramePr>
          <p:cNvPr id="6" name="Diagram 5"/>
          <p:cNvGraphicFramePr/>
          <p:nvPr/>
        </p:nvGraphicFramePr>
        <p:xfrm>
          <a:off x="381000" y="990600"/>
          <a:ext cx="61722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700516" y="2243078"/>
            <a:ext cx="3757684" cy="2862322"/>
          </a:xfrm>
          <a:prstGeom prst="rect">
            <a:avLst/>
          </a:prstGeom>
          <a:noFill/>
        </p:spPr>
        <p:txBody>
          <a:bodyPr vert="horz" wrap="square" rtlCol="0">
            <a:spAutoFit/>
          </a:bodyPr>
          <a:lstStyle/>
          <a:p>
            <a:pPr algn="ctr"/>
            <a:r>
              <a:rPr lang="en-US" sz="3600" dirty="0" smtClean="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reflection blurRad="6350" stA="55000" endA="300" endPos="45500" dir="5400000" sy="-100000" algn="bl" rotWithShape="0"/>
                </a:effectLst>
              </a:rPr>
              <a:t>Adapting Instruction for Diverse Learners in Content Area Classrooms</a:t>
            </a:r>
            <a:endParaRPr lang="en-US" sz="3600" dirty="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1"/>
          <p:cNvPicPr>
            <a:picLocks noChangeAspect="1" noChangeArrowheads="1"/>
          </p:cNvPicPr>
          <p:nvPr/>
        </p:nvPicPr>
        <p:blipFill>
          <a:blip r:embed="rId3" cstate="print"/>
          <a:srcRect l="34934" t="26094" r="34309" b="10254"/>
          <a:stretch>
            <a:fillRect/>
          </a:stretch>
        </p:blipFill>
        <p:spPr bwMode="auto">
          <a:xfrm>
            <a:off x="2667001" y="1498601"/>
            <a:ext cx="3886199" cy="48259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itle 1"/>
          <p:cNvSpPr txBox="1">
            <a:spLocks/>
          </p:cNvSpPr>
          <p:nvPr/>
        </p:nvSpPr>
        <p:spPr>
          <a:xfrm>
            <a:off x="0" y="228600"/>
            <a:ext cx="9144000" cy="1066800"/>
          </a:xfrm>
          <a:prstGeom prst="rect">
            <a:avLst/>
          </a:prstGeom>
        </p:spPr>
        <p:txBody>
          <a:bodyPr>
            <a:noAutofit/>
            <a:scene3d>
              <a:camera prst="orthographicFront"/>
              <a:lightRig rig="threePt" dir="t"/>
            </a:scene3d>
            <a:sp3d extrusionH="57150">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u="sng"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latin typeface="+mj-lt"/>
                <a:ea typeface="+mj-ea"/>
                <a:cs typeface="+mj-cs"/>
              </a:rPr>
              <a:t>Lesson Planning With Diversity in Mind:</a:t>
            </a:r>
            <a:r>
              <a:rPr kumimoji="0" lang="en-US" sz="3200" b="1" i="0" u="sng" strike="noStrike" kern="1200" cap="none" spc="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Using The SIOP Model</a:t>
            </a:r>
            <a:endParaRPr kumimoji="0" lang="en-US" sz="3200" b="1" i="0" u="sng" strike="noStrike" kern="1200" cap="none" spc="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t0.gstatic.com/images?q=tbn:ANd9GcQGMmToQnbQtjOsEAkWf5cA25u_5HJXMWP_bYgiicDeiV8toiqT6A"/>
          <p:cNvPicPr>
            <a:picLocks noChangeAspect="1" noChangeArrowheads="1"/>
          </p:cNvPicPr>
          <p:nvPr/>
        </p:nvPicPr>
        <p:blipFill>
          <a:blip r:embed="rId3" cstate="print"/>
          <a:srcRect/>
          <a:stretch>
            <a:fillRect/>
          </a:stretch>
        </p:blipFill>
        <p:spPr bwMode="auto">
          <a:xfrm>
            <a:off x="595031" y="762000"/>
            <a:ext cx="8015569" cy="5334000"/>
          </a:xfrm>
          <a:prstGeom prst="rect">
            <a:avLst/>
          </a:prstGeom>
          <a:noFill/>
        </p:spPr>
      </p:pic>
      <p:sp>
        <p:nvSpPr>
          <p:cNvPr id="2" name="Title 3"/>
          <p:cNvSpPr txBox="1">
            <a:spLocks/>
          </p:cNvSpPr>
          <p:nvPr/>
        </p:nvSpPr>
        <p:spPr>
          <a:xfrm>
            <a:off x="609600" y="4876800"/>
            <a:ext cx="3733800" cy="1143000"/>
          </a:xfrm>
          <a:prstGeom prst="rect">
            <a:avLst/>
          </a:prstGeom>
          <a:ln w="6350" cap="rnd">
            <a:noFill/>
          </a:ln>
        </p:spPr>
        <p:txBody>
          <a:bodyPr vert="horz" anchor="b" anchorCtr="0">
            <a:noAutofit/>
            <a:scene3d>
              <a:camera prst="orthographicFront"/>
              <a:lightRig rig="threePt" dir="t"/>
            </a:scene3d>
            <a:sp3d extrusionH="57150">
              <a:bevelT w="38100" h="3810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6000" b="1" i="0"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Bringing </a:t>
            </a:r>
            <a:r>
              <a:rPr lang="en-US" sz="6000" b="1" spc="-10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latin typeface="+mj-lt"/>
                <a:ea typeface="+mj-ea"/>
                <a:cs typeface="+mj-cs"/>
              </a:rPr>
              <a:t>It All Together</a:t>
            </a:r>
            <a:endParaRPr kumimoji="0" lang="en-US" sz="6000" b="1" i="0" strike="noStrike" kern="1200" cap="none" spc="-100" normalizeH="0" baseline="0" noProof="0" dirty="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QaqrY1w0L6296-3oqNDJrYpKziDmj06hwNVgY8V4UZcm45R59miA"/>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1295399" y="1675846"/>
            <a:ext cx="6477001" cy="43101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txBox="1">
            <a:spLocks/>
          </p:cNvSpPr>
          <p:nvPr/>
        </p:nvSpPr>
        <p:spPr>
          <a:xfrm>
            <a:off x="0" y="152400"/>
            <a:ext cx="9144000" cy="1066800"/>
          </a:xfrm>
          <a:prstGeom prst="rect">
            <a:avLst/>
          </a:prstGeom>
        </p:spPr>
        <p:txBody>
          <a:bodyPr>
            <a:noAutofit/>
            <a:scene3d>
              <a:camera prst="orthographicFront"/>
              <a:lightRig rig="threePt" dir="t"/>
            </a:scene3d>
            <a:sp3d extrusionH="57150">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u="sng"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latin typeface="+mj-lt"/>
                <a:ea typeface="+mj-ea"/>
                <a:cs typeface="+mj-cs"/>
              </a:rPr>
              <a:t>For Your Independent Practice: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sng" strike="noStrike" kern="1200" cap="none" spc="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Choose</a:t>
            </a:r>
            <a:r>
              <a:rPr kumimoji="0" lang="en-US" sz="3200" b="1" i="0" u="sng" strike="noStrike" kern="1200" cap="none" spc="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Your Own Cultural Adventure</a:t>
            </a:r>
            <a:endParaRPr kumimoji="0" lang="en-US" sz="3200" b="1" i="0" u="sng" strike="noStrike" kern="1200" cap="none" spc="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
        <p:nvSpPr>
          <p:cNvPr id="3" name="TextBox 2"/>
          <p:cNvSpPr txBox="1"/>
          <p:nvPr/>
        </p:nvSpPr>
        <p:spPr>
          <a:xfrm>
            <a:off x="381000" y="1149489"/>
            <a:ext cx="8458200" cy="5632311"/>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Make a memory! Your independent practice this week is to plan your own cultural adventure. In a half page paper, write a detailed plan of how you would participate in an activity that would help you to learn more about a new culture. Look at some examples:</a:t>
            </a:r>
          </a:p>
          <a:p>
            <a:endParaRPr lang="en-US" sz="800" b="1" dirty="0" smtClean="0">
              <a:effectLst>
                <a:outerShdw blurRad="38100" dist="38100" dir="2700000" algn="tl">
                  <a:srgbClr val="000000">
                    <a:alpha val="43137"/>
                  </a:srgbClr>
                </a:outerShdw>
              </a:effectLst>
            </a:endParaRPr>
          </a:p>
          <a:p>
            <a:pPr marL="231775" indent="-115888">
              <a:buFont typeface="Arial" pitchFamily="34" charset="0"/>
              <a:buChar char="•"/>
            </a:pPr>
            <a:r>
              <a:rPr lang="en-US" sz="2000" b="1" dirty="0" smtClean="0">
                <a:effectLst>
                  <a:outerShdw blurRad="38100" dist="38100" dir="2700000" algn="tl">
                    <a:srgbClr val="000000">
                      <a:alpha val="43137"/>
                    </a:srgbClr>
                  </a:outerShdw>
                </a:effectLst>
              </a:rPr>
              <a:t>Attend a cooking class to learn about another culture’s cuisine</a:t>
            </a:r>
          </a:p>
          <a:p>
            <a:pPr marL="231775" indent="-115888">
              <a:buFont typeface="Arial" pitchFamily="34" charset="0"/>
              <a:buChar char="•"/>
            </a:pPr>
            <a:r>
              <a:rPr lang="en-US" sz="2000" b="1" dirty="0" smtClean="0">
                <a:effectLst>
                  <a:outerShdw blurRad="38100" dist="38100" dir="2700000" algn="tl">
                    <a:srgbClr val="000000">
                      <a:alpha val="43137"/>
                    </a:srgbClr>
                  </a:outerShdw>
                </a:effectLst>
              </a:rPr>
              <a:t>Learn to play a game from another country</a:t>
            </a:r>
          </a:p>
          <a:p>
            <a:pPr marL="231775" indent="-115888">
              <a:buFont typeface="Arial" pitchFamily="34" charset="0"/>
              <a:buChar char="•"/>
            </a:pPr>
            <a:r>
              <a:rPr lang="en-US" sz="2000" b="1" dirty="0" smtClean="0">
                <a:effectLst>
                  <a:outerShdw blurRad="38100" dist="38100" dir="2700000" algn="tl">
                    <a:srgbClr val="000000">
                      <a:alpha val="43137"/>
                    </a:srgbClr>
                  </a:outerShdw>
                </a:effectLst>
              </a:rPr>
              <a:t>Go to a dance class and learn about the dance traditions and music of the country that dance originated from</a:t>
            </a:r>
          </a:p>
          <a:p>
            <a:pPr marL="231775" indent="-115888">
              <a:buFont typeface="Arial" pitchFamily="34" charset="0"/>
              <a:buChar char="•"/>
            </a:pPr>
            <a:r>
              <a:rPr lang="en-US" sz="2000" b="1" dirty="0" smtClean="0">
                <a:effectLst>
                  <a:outerShdw blurRad="38100" dist="38100" dir="2700000" algn="tl">
                    <a:srgbClr val="000000">
                      <a:alpha val="43137"/>
                    </a:srgbClr>
                  </a:outerShdw>
                </a:effectLst>
              </a:rPr>
              <a:t>Attend a service at a place of worship of a religion you are unfamiliar with and learn about their traditions</a:t>
            </a:r>
          </a:p>
          <a:p>
            <a:pPr marL="231775" indent="-115888">
              <a:buFont typeface="Arial" pitchFamily="34" charset="0"/>
              <a:buChar char="•"/>
            </a:pPr>
            <a:r>
              <a:rPr lang="en-US" sz="2000" b="1" dirty="0" smtClean="0">
                <a:effectLst>
                  <a:outerShdw blurRad="38100" dist="38100" dir="2700000" algn="tl">
                    <a:srgbClr val="000000">
                      <a:alpha val="43137"/>
                    </a:srgbClr>
                  </a:outerShdw>
                </a:effectLst>
              </a:rPr>
              <a:t>Plan an outing to a foreign food restaurant, look up a menu and learn about the foods and plan what you will order in advance</a:t>
            </a:r>
          </a:p>
          <a:p>
            <a:pPr>
              <a:buFont typeface="Arial" pitchFamily="34" charset="0"/>
              <a:buChar char="•"/>
            </a:pPr>
            <a:endParaRPr lang="en-US" sz="800"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Extra credit will be given for students who choose to carry out their plan and share their experiences with the rest of the class.</a:t>
            </a:r>
          </a:p>
          <a:p>
            <a:endParaRPr lang="en-US" sz="800" dirty="0" smtClean="0">
              <a:effectLst>
                <a:outerShdw blurRad="38100" dist="38100" dir="2700000" algn="tl">
                  <a:srgbClr val="000000">
                    <a:alpha val="43137"/>
                  </a:srgbClr>
                </a:outerShdw>
              </a:effectLst>
            </a:endParaRPr>
          </a:p>
          <a:p>
            <a:pPr algn="ctr"/>
            <a:r>
              <a:rPr lang="en-US" sz="3200" b="1" dirty="0" smtClean="0">
                <a:effectLst>
                  <a:outerShdw blurRad="38100" dist="38100" dir="2700000" algn="tl">
                    <a:srgbClr val="000000">
                      <a:alpha val="43137"/>
                    </a:srgbClr>
                  </a:outerShdw>
                </a:effectLst>
              </a:rPr>
              <a:t>Check Your Email To Find Some Websites That Will Help Get You Started!</a:t>
            </a:r>
            <a:endParaRPr lang="en-US" sz="32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81000" y="228600"/>
            <a:ext cx="8382000" cy="685800"/>
          </a:xfrm>
          <a:prstGeom prst="rect">
            <a:avLst/>
          </a:prstGeom>
          <a:ln w="6350" cap="rnd">
            <a:noFill/>
          </a:ln>
        </p:spPr>
        <p:txBody>
          <a:bodyPr vert="horz" anchor="b" anchorCtr="0">
            <a:normAutofit fontScale="97500"/>
            <a:scene3d>
              <a:camera prst="orthographicFront"/>
              <a:lightRig rig="threePt" dir="t"/>
            </a:scene3d>
            <a:sp3d extrusionH="57150">
              <a:bevelT w="38100" h="3810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Consider This…</a:t>
            </a:r>
            <a:endParaRPr kumimoji="0" lang="en-US" sz="3600" b="1" i="0" u="sng" strike="noStrike" kern="1200" cap="none" spc="-100" normalizeH="0" baseline="0" noProof="0" dirty="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pic>
        <p:nvPicPr>
          <p:cNvPr id="8" name="Am Video2.wmv">
            <a:hlinkClick r:id="" action="ppaction://media"/>
          </p:cNvPr>
          <p:cNvPicPr>
            <a:picLocks noGrp="1" noRot="1" noChangeAspect="1"/>
          </p:cNvPicPr>
          <p:nvPr>
            <p:ph idx="1"/>
            <a:videoFile r:link="rId1"/>
          </p:nvPr>
        </p:nvPicPr>
        <p:blipFill>
          <a:blip r:embed="rId4" cstate="print"/>
          <a:stretch>
            <a:fillRect/>
          </a:stretch>
        </p:blipFill>
        <p:spPr>
          <a:xfrm>
            <a:off x="990600" y="1066800"/>
            <a:ext cx="7213600" cy="52578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0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228600" y="304800"/>
            <a:ext cx="8686800" cy="1066800"/>
          </a:xfrm>
          <a:prstGeom prst="rect">
            <a:avLst/>
          </a:prstGeom>
          <a:ln w="6350" cap="rnd">
            <a:noFill/>
          </a:ln>
        </p:spPr>
        <p:txBody>
          <a:bodyPr vert="horz" anchor="b" anchorCtr="0">
            <a:normAutofit fontScale="97500"/>
            <a:scene3d>
              <a:camera prst="orthographicFront"/>
              <a:lightRig rig="threePt" dir="t"/>
            </a:scene3d>
            <a:sp3d extrusionH="57150">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How Would It</a:t>
            </a:r>
            <a:r>
              <a:rPr kumimoji="0" lang="en-US" sz="32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Feel To Suddenly Be Dropped Into A New Cultural Setting?</a:t>
            </a:r>
            <a:endParaRPr kumimoji="0" lang="en-US" sz="3200" b="1" i="0" u="sng" strike="noStrike" kern="1200" cap="none" spc="-100" normalizeH="0" baseline="0" noProof="0" dirty="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pic>
        <p:nvPicPr>
          <p:cNvPr id="7" name="Picture 6" descr="P1140778.JPG"/>
          <p:cNvPicPr>
            <a:picLocks noChangeAspect="1"/>
          </p:cNvPicPr>
          <p:nvPr/>
        </p:nvPicPr>
        <p:blipFill>
          <a:blip r:embed="rId3" cstate="print"/>
          <a:stretch>
            <a:fillRect/>
          </a:stretch>
        </p:blipFill>
        <p:spPr>
          <a:xfrm rot="673220">
            <a:off x="1054148" y="1786816"/>
            <a:ext cx="4607184" cy="34553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Picture 7" descr="P1140781.JPG"/>
          <p:cNvPicPr>
            <a:picLocks noChangeAspect="1"/>
          </p:cNvPicPr>
          <p:nvPr/>
        </p:nvPicPr>
        <p:blipFill>
          <a:blip r:embed="rId4" cstate="print"/>
          <a:stretch>
            <a:fillRect/>
          </a:stretch>
        </p:blipFill>
        <p:spPr>
          <a:xfrm rot="21048894">
            <a:off x="4434425" y="1904166"/>
            <a:ext cx="3196089" cy="426145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Picture 8" descr="P1140785.JPG"/>
          <p:cNvPicPr>
            <a:picLocks noChangeAspect="1"/>
          </p:cNvPicPr>
          <p:nvPr/>
        </p:nvPicPr>
        <p:blipFill>
          <a:blip r:embed="rId5" cstate="print"/>
          <a:stretch>
            <a:fillRect/>
          </a:stretch>
        </p:blipFill>
        <p:spPr>
          <a:xfrm rot="21245568">
            <a:off x="1195173" y="2799029"/>
            <a:ext cx="4141852" cy="310638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 name="Picture 9" descr="P1140787.JPG"/>
          <p:cNvPicPr>
            <a:picLocks noChangeAspect="1"/>
          </p:cNvPicPr>
          <p:nvPr/>
        </p:nvPicPr>
        <p:blipFill>
          <a:blip r:embed="rId6" cstate="print"/>
          <a:stretch>
            <a:fillRect/>
          </a:stretch>
        </p:blipFill>
        <p:spPr>
          <a:xfrm rot="719003">
            <a:off x="5194854" y="1876240"/>
            <a:ext cx="3091642" cy="412218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1" name="Picture 10" descr="P1140795.JPG"/>
          <p:cNvPicPr>
            <a:picLocks noChangeAspect="1"/>
          </p:cNvPicPr>
          <p:nvPr/>
        </p:nvPicPr>
        <p:blipFill>
          <a:blip r:embed="rId7" cstate="print"/>
          <a:stretch>
            <a:fillRect/>
          </a:stretch>
        </p:blipFill>
        <p:spPr>
          <a:xfrm rot="21085515">
            <a:off x="1813218" y="1820575"/>
            <a:ext cx="3284360" cy="43791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descr="P1150081.JPG"/>
          <p:cNvPicPr>
            <a:picLocks noChangeAspect="1"/>
          </p:cNvPicPr>
          <p:nvPr/>
        </p:nvPicPr>
        <p:blipFill>
          <a:blip r:embed="rId8" cstate="print"/>
          <a:stretch>
            <a:fillRect/>
          </a:stretch>
        </p:blipFill>
        <p:spPr>
          <a:xfrm>
            <a:off x="1831904" y="1812744"/>
            <a:ext cx="5711896" cy="428392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800" decel="100000"/>
                                        <p:tgtEl>
                                          <p:spTgt spid="8"/>
                                        </p:tgtEl>
                                      </p:cBhvr>
                                    </p:animEffect>
                                    <p:anim calcmode="lin" valueType="num">
                                      <p:cBhvr>
                                        <p:cTn id="18" dur="800" decel="100000" fill="hold"/>
                                        <p:tgtEl>
                                          <p:spTgt spid="8"/>
                                        </p:tgtEl>
                                        <p:attrNameLst>
                                          <p:attrName>style.rotation</p:attrName>
                                        </p:attrNameLst>
                                      </p:cBhvr>
                                      <p:tavLst>
                                        <p:tav tm="0">
                                          <p:val>
                                            <p:fltVal val="-90"/>
                                          </p:val>
                                        </p:tav>
                                        <p:tav tm="100000">
                                          <p:val>
                                            <p:fltVal val="0"/>
                                          </p:val>
                                        </p:tav>
                                      </p:tavLst>
                                    </p:anim>
                                    <p:anim calcmode="lin" valueType="num">
                                      <p:cBhvr>
                                        <p:cTn id="19" dur="800" decel="100000" fill="hold"/>
                                        <p:tgtEl>
                                          <p:spTgt spid="8"/>
                                        </p:tgtEl>
                                        <p:attrNameLst>
                                          <p:attrName>ppt_x</p:attrName>
                                        </p:attrNameLst>
                                      </p:cBhvr>
                                      <p:tavLst>
                                        <p:tav tm="0">
                                          <p:val>
                                            <p:strVal val="#ppt_x+0.4"/>
                                          </p:val>
                                        </p:tav>
                                        <p:tav tm="100000">
                                          <p:val>
                                            <p:strVal val="#ppt_x-0.05"/>
                                          </p:val>
                                        </p:tav>
                                      </p:tavLst>
                                    </p:anim>
                                    <p:anim calcmode="lin" valueType="num">
                                      <p:cBhvr>
                                        <p:cTn id="20" dur="800" decel="100000" fill="hold"/>
                                        <p:tgtEl>
                                          <p:spTgt spid="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800" decel="100000"/>
                                        <p:tgtEl>
                                          <p:spTgt spid="9"/>
                                        </p:tgtEl>
                                      </p:cBhvr>
                                    </p:animEffect>
                                    <p:anim calcmode="lin" valueType="num">
                                      <p:cBhvr>
                                        <p:cTn id="28" dur="800" decel="100000" fill="hold"/>
                                        <p:tgtEl>
                                          <p:spTgt spid="9"/>
                                        </p:tgtEl>
                                        <p:attrNameLst>
                                          <p:attrName>style.rotation</p:attrName>
                                        </p:attrNameLst>
                                      </p:cBhvr>
                                      <p:tavLst>
                                        <p:tav tm="0">
                                          <p:val>
                                            <p:fltVal val="-90"/>
                                          </p:val>
                                        </p:tav>
                                        <p:tav tm="100000">
                                          <p:val>
                                            <p:fltVal val="0"/>
                                          </p:val>
                                        </p:tav>
                                      </p:tavLst>
                                    </p:anim>
                                    <p:anim calcmode="lin" valueType="num">
                                      <p:cBhvr>
                                        <p:cTn id="29" dur="800" decel="100000" fill="hold"/>
                                        <p:tgtEl>
                                          <p:spTgt spid="9"/>
                                        </p:tgtEl>
                                        <p:attrNameLst>
                                          <p:attrName>ppt_x</p:attrName>
                                        </p:attrNameLst>
                                      </p:cBhvr>
                                      <p:tavLst>
                                        <p:tav tm="0">
                                          <p:val>
                                            <p:strVal val="#ppt_x+0.4"/>
                                          </p:val>
                                        </p:tav>
                                        <p:tav tm="100000">
                                          <p:val>
                                            <p:strVal val="#ppt_x-0.05"/>
                                          </p:val>
                                        </p:tav>
                                      </p:tavLst>
                                    </p:anim>
                                    <p:anim calcmode="lin" valueType="num">
                                      <p:cBhvr>
                                        <p:cTn id="30" dur="800" decel="100000" fill="hold"/>
                                        <p:tgtEl>
                                          <p:spTgt spid="9"/>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800" decel="100000"/>
                                        <p:tgtEl>
                                          <p:spTgt spid="10"/>
                                        </p:tgtEl>
                                      </p:cBhvr>
                                    </p:animEffect>
                                    <p:anim calcmode="lin" valueType="num">
                                      <p:cBhvr>
                                        <p:cTn id="38" dur="800" decel="100000" fill="hold"/>
                                        <p:tgtEl>
                                          <p:spTgt spid="10"/>
                                        </p:tgtEl>
                                        <p:attrNameLst>
                                          <p:attrName>style.rotation</p:attrName>
                                        </p:attrNameLst>
                                      </p:cBhvr>
                                      <p:tavLst>
                                        <p:tav tm="0">
                                          <p:val>
                                            <p:fltVal val="-90"/>
                                          </p:val>
                                        </p:tav>
                                        <p:tav tm="100000">
                                          <p:val>
                                            <p:fltVal val="0"/>
                                          </p:val>
                                        </p:tav>
                                      </p:tavLst>
                                    </p:anim>
                                    <p:anim calcmode="lin" valueType="num">
                                      <p:cBhvr>
                                        <p:cTn id="39" dur="800" decel="100000" fill="hold"/>
                                        <p:tgtEl>
                                          <p:spTgt spid="10"/>
                                        </p:tgtEl>
                                        <p:attrNameLst>
                                          <p:attrName>ppt_x</p:attrName>
                                        </p:attrNameLst>
                                      </p:cBhvr>
                                      <p:tavLst>
                                        <p:tav tm="0">
                                          <p:val>
                                            <p:strVal val="#ppt_x+0.4"/>
                                          </p:val>
                                        </p:tav>
                                        <p:tav tm="100000">
                                          <p:val>
                                            <p:strVal val="#ppt_x-0.05"/>
                                          </p:val>
                                        </p:tav>
                                      </p:tavLst>
                                    </p:anim>
                                    <p:anim calcmode="lin" valueType="num">
                                      <p:cBhvr>
                                        <p:cTn id="40" dur="800" decel="100000" fill="hold"/>
                                        <p:tgtEl>
                                          <p:spTgt spid="10"/>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800" decel="100000"/>
                                        <p:tgtEl>
                                          <p:spTgt spid="11"/>
                                        </p:tgtEl>
                                      </p:cBhvr>
                                    </p:animEffect>
                                    <p:anim calcmode="lin" valueType="num">
                                      <p:cBhvr>
                                        <p:cTn id="48" dur="800" decel="100000" fill="hold"/>
                                        <p:tgtEl>
                                          <p:spTgt spid="11"/>
                                        </p:tgtEl>
                                        <p:attrNameLst>
                                          <p:attrName>style.rotation</p:attrName>
                                        </p:attrNameLst>
                                      </p:cBhvr>
                                      <p:tavLst>
                                        <p:tav tm="0">
                                          <p:val>
                                            <p:fltVal val="-90"/>
                                          </p:val>
                                        </p:tav>
                                        <p:tav tm="100000">
                                          <p:val>
                                            <p:fltVal val="0"/>
                                          </p:val>
                                        </p:tav>
                                      </p:tavLst>
                                    </p:anim>
                                    <p:anim calcmode="lin" valueType="num">
                                      <p:cBhvr>
                                        <p:cTn id="49" dur="800" decel="100000" fill="hold"/>
                                        <p:tgtEl>
                                          <p:spTgt spid="11"/>
                                        </p:tgtEl>
                                        <p:attrNameLst>
                                          <p:attrName>ppt_x</p:attrName>
                                        </p:attrNameLst>
                                      </p:cBhvr>
                                      <p:tavLst>
                                        <p:tav tm="0">
                                          <p:val>
                                            <p:strVal val="#ppt_x+0.4"/>
                                          </p:val>
                                        </p:tav>
                                        <p:tav tm="100000">
                                          <p:val>
                                            <p:strVal val="#ppt_x-0.05"/>
                                          </p:val>
                                        </p:tav>
                                      </p:tavLst>
                                    </p:anim>
                                    <p:anim calcmode="lin" valueType="num">
                                      <p:cBhvr>
                                        <p:cTn id="50" dur="800" decel="100000" fill="hold"/>
                                        <p:tgtEl>
                                          <p:spTgt spid="11"/>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800" decel="100000"/>
                                        <p:tgtEl>
                                          <p:spTgt spid="6"/>
                                        </p:tgtEl>
                                      </p:cBhvr>
                                    </p:animEffect>
                                    <p:anim calcmode="lin" valueType="num">
                                      <p:cBhvr>
                                        <p:cTn id="58" dur="800" decel="100000" fill="hold"/>
                                        <p:tgtEl>
                                          <p:spTgt spid="6"/>
                                        </p:tgtEl>
                                        <p:attrNameLst>
                                          <p:attrName>style.rotation</p:attrName>
                                        </p:attrNameLst>
                                      </p:cBhvr>
                                      <p:tavLst>
                                        <p:tav tm="0">
                                          <p:val>
                                            <p:fltVal val="-90"/>
                                          </p:val>
                                        </p:tav>
                                        <p:tav tm="100000">
                                          <p:val>
                                            <p:fltVal val="0"/>
                                          </p:val>
                                        </p:tav>
                                      </p:tavLst>
                                    </p:anim>
                                    <p:anim calcmode="lin" valueType="num">
                                      <p:cBhvr>
                                        <p:cTn id="59" dur="800" decel="100000" fill="hold"/>
                                        <p:tgtEl>
                                          <p:spTgt spid="6"/>
                                        </p:tgtEl>
                                        <p:attrNameLst>
                                          <p:attrName>ppt_x</p:attrName>
                                        </p:attrNameLst>
                                      </p:cBhvr>
                                      <p:tavLst>
                                        <p:tav tm="0">
                                          <p:val>
                                            <p:strVal val="#ppt_x+0.4"/>
                                          </p:val>
                                        </p:tav>
                                        <p:tav tm="100000">
                                          <p:val>
                                            <p:strVal val="#ppt_x-0.05"/>
                                          </p:val>
                                        </p:tav>
                                      </p:tavLst>
                                    </p:anim>
                                    <p:anim calcmode="lin" valueType="num">
                                      <p:cBhvr>
                                        <p:cTn id="60" dur="800" decel="100000" fill="hold"/>
                                        <p:tgtEl>
                                          <p:spTgt spid="6"/>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28600" y="304800"/>
            <a:ext cx="8686800" cy="685800"/>
          </a:xfrm>
          <a:prstGeom prst="rect">
            <a:avLst/>
          </a:prstGeom>
          <a:ln w="6350" cap="rnd">
            <a:noFill/>
          </a:ln>
        </p:spPr>
        <p:txBody>
          <a:bodyPr vert="horz" anchor="b" anchorCtr="0">
            <a:noAutofit/>
            <a:scene3d>
              <a:camera prst="orthographicFront"/>
              <a:lightRig rig="threePt" dir="t"/>
            </a:scene3d>
            <a:sp3d extrusionH="57150">
              <a:bevelT w="38100" h="3810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0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Where </a:t>
            </a:r>
            <a:r>
              <a:rPr kumimoji="0" lang="en-US" sz="40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We Are </a:t>
            </a:r>
            <a:r>
              <a:rPr kumimoji="0" lang="en-US" sz="44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Going</a:t>
            </a:r>
            <a:r>
              <a:rPr kumimoji="0" lang="en-US" sz="40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a:t>
            </a:r>
            <a:endParaRPr kumimoji="0" lang="en-US" sz="4000" b="1" i="0" u="sng" strike="noStrike" kern="1200" cap="none" spc="-100" normalizeH="0" baseline="0" noProof="0" dirty="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
        <p:nvSpPr>
          <p:cNvPr id="1028" name="AutoShape 4" descr="data:image/jpg;base64,/9j/4AAQSkZJRgABAQAAAQABAAD/2wCEAAkGBhQSERUUExQWFBUVGB4YGBcYGB4WFxgcFBcbGhsYGRwYHSYeFx0jHhgWHy8gIycqLCwtGB4xNTAqNSYrLCkBCQoKDgwOGg8PGiwkHyQ1LywsNCwvLSwtLCwsLC0sLCwsLC8sLCwsMCwsLCwsLCwsNCwsLCwsLCksLCwvLCwsLP/AABEIAMYA/gMBIgACEQEDEQH/xAAcAAABBAMBAAAAAAAAAAAAAAAAAwUGBwECBAj/xABAEAACAQIEBAQDBgYCAQEJAAABAhEDIQAEEjEFIkFRBhNhcQcygSNCkaGx8BRSYsHR4TPxchUWFzRDgpKTorL/xAAaAQACAwEBAAAAAAAAAAAAAAAAAgEDBAUG/8QAMBEAAgIBAwMCBAYCAwEAAAAAAAECEQMSITEEQVEi8BNhcbEygaHB0fGR4RQzQgX/2gAMAwEAAhEDEQA/ALxwYMGAAwYMGAAwYMGAAwYMGAAwYMGAAwYMGAAwYMYJwAZwY1ZwBJIA7m2Of/1WjMeak9tQ/wA4lJshtLk6sGOZuIIDEk+ysR+QxuubUiZjrcFfxkCMGlrsRqj5FsGOenxCmxgVEJ7BhOOjEDXYYMGDAAYMGDAAYMGDAAYMGDAAYMGDAAYMGDAAYMGDAAYMGDAAYMGDAAYMGDAAYMGDAAYwThOpWgwLm1vQnc9hY/h12wl5Bb5zq/pjl6dDvfvhXJLkDU8SBJFMFyOvyoLSOY7g/wBIaMYqZZ3WHcra4p2v/wCRvG20G2MChojQABNwAAImOlvbCorQdt56f798WRaauJW/DEP/AEunc6QZ3J5iYEX1TP1nCyZZVELbcWAA9sLav3/3jJX8MTqfcEkhJqXr+/wweX6x/wBfrhUj3xrq/wC4/dsQmTSOdqAMEwdrwP8AG2OZuHCeQtTMgkoQCT6iCp62IPphxHsbe07YFHbb6RGGUhdFnB/G1VI+V1vP3WA6RchvrGOyjnkYlZhhEg2NxNu/0nGdI7R9B/bGlWgCNvyHfA6ZKtHUDgw30ndCBd16z8wv3+8Pe8DcnfuSoDtfCuNDKSZtgwYMKMYJxocwuoJI1EEhesAgE+0sPxxrnMyKdN3JACKWJJgQom56Yr7w/wCIF/ivPrvBZWLmJ0zp0U+WYUAOegkdZxbDG5RcvAksii1HyWPgxC+L+NwKwWlUUIPvABtZC6mVp+RYZRIvqJ30kYlPC8751JagtqE7yNyLGBI9YxEsUopSa5BTTbS7HXgwYMVjhgwYMABgwYMABiM8f8fZfKuaZJeoBJVYgf8AkzMFUxJ0kzba4mSsMeR809RGIedYJDAg6tWqGnqZb8wfXCSb7GjDCMncuD0Bwb4mrXrrTamqU3MLU8wkyxhNQNNVAJhbMYZ1EdcTnHl/grVsw0ahSSkCzmBIDzIl5APKen3epOL0+HnEHei61cwcw6vqBcBagp1EVl1AAddYmBsRupAiMt9L5Gzwh+LHwSzHFXzZLFEserEWWe3Rj6dLTuAVK9YzoXfqf5R7TMnp9T0vrlqIRdKiB2mYm/64jJk0bLkzJWGVywQQPeTcknckm5PrhecahsZXGRNtjGtalqHTvt1BBHX0wlUyQJ3I/fTtjpwDF6k1wxHFPk5GyrADS0+jCR0m++NFzhEypX1YR+cx7HHcTgxbHM1zuQ4+BJavaP8A7f8AeMlusfl6e/vjmfKMo5Ja+xiY9D/nCRzoG9ifukQR7jeMaI1PgRtrk6mq94/DoP7fpjZX9B0m0YSVpjt7dsAp+nbp39v2Iw1Ii2K6rfh07H3/AOsYm235et/840Vvfp09cZDSPT/eIoBMEsSAAD0MW9/1j2wo+TIANMwyrpEyVO3zjdtvffucJNSO9w0QD13/AA/LHQtUgcwne6g7Ta1zinJF3Y0WhWlVmehG4/e/vhTHNWpauZCAwB0ncXjcA3BgYUy1fWJggyQQdwR/bqD1BGBOxyF/EbjAgZUhtFRZqEAgkE8qqeslTMTuBacRuhnZATLqlMFSxZkJJS8EAEah/VO89drcjHDxbglLMqFqAmDIIYqwneGUgidj3GNmHqI446dJmzYXkdplUcNyCVKvmZpKhABk0FCyRqu+pQwiBBU2kztOLT8ONROWp+RPlgQuqdViQZ1c06pmccf/ALDZQ/PS8wTIFRmcA+gJgTh+RAAANhbEdTnWVqrJwYnjW9GcGDBjKaAxgnGcV58YvFT5bLrl6Q+0zIYFpgKilQ0ep1BZ6AkzYYhulY0IuTpEnzfjjJU2KtmaWpY1Kra2E7cqSev0wDxvkYn+Lof/AJBP4b4868PrsjADfaAeWekdPSev1xL/AA/wetmKVRy5oJTsdatLELJi62XusnoAcZ3mfY6D6TGlbbLwyWdSsi1KbB0a6sNiJiR+GPOHxe8I1MtxBqoUGlmCaiaRsQw8wEC6wzgzEHXYzMWw/isZWkuWyiCoaS6C5LBNaxOgGS19XWJEAtfTWnietmK1SmMzXaqwJC/d0h9MkBQBEopNj0+tkslLY50mldG3A8lTWkxVRSLEF9JOkFZi+0DVv3nc4sHwBWak9cGnqtTCkBpGuRoOrlAHzki8STMACDcNyiUsxQSsD5J5n8s6SxoSZMaQTqK6oMwsiCBN15bMrWbzFZWpjlQgmCYlmkGCNlFrENinBj9Wts0ZM6lDSjqopAvc9SepjewA2tMY2A/t0P7+nTGgaIWCbxbpa0gmR7Y3n67db/r1/OcE8cm2UJqjdRgC/uO2NUafp6n9/TGwadsRwSwGD97YzGA4gA04yMYXGcCSZBg4zgOMTiWBwvS0NaNJuBBEd/Qg7+l+9lKRt+HQ+uFK9wOtx172mfrvhCiT1iO0+vqP3ON2OWqG5U1TFGj9Oh77YwsdP798NnHfEtDKqPOqBNXyjmZmg3gAEm7C+Itm/inllYpTDuwgg2VWLAQFLGSL6SSog/zDEvJCPLLYdPln+GLZPV+n59+mNhb8+h+s/wCOuIN4P8fHNOUq0WoMT9nLEhxB5ZIHOALnrMDE4Dgj/Z/f+MEZxmri7QuTHLFLTNUxVCAxHe47T1A/X6n1xz5xCh81QTFnUCSyiTYC5ZZJAG8kXJGFGFt4Ikg77en9uuFkae39sUzWmVoOTenUBAIuD29cbYa24gmX1Co2lRzAsxYkEgEXkk6mUAdmWNsNXE+M5ipRLUqboLWTS+YIJXZWBpgjnBBLWvINsRPJGPI0YORKcGGzgnFvOVg1qlMw4gqbiVbS3MoIPXqD2w54dO1aIarYMGDBiSAxEPiP4K/9QoDyzpr0pamdgwMaqbGCQDAg9wJkTiRcU4smXTU53sqj5naJ0qOpt7DcwATivz4nzGccLUXyEB0tS17HSHBqOLVEaFUABZ8wgzaZUHP0onU4esqpvD2bWstB0ak7EQrG6iV5m8udCjf2FsXHwPh1RcvQDM4egkavKKo0GQVCRI22ie4nHF4I4GldXzK1F1MxC0w0FEBZAGgyCSGM9Ynck4knH65TK5imtRTVNGpoXWA5IW+ld9h02wS6ODajZYuvyc1sVfnMy6KzKhHLrLBHVApiW+QaUs0GwjbaAycGzBet5tRpAkhfvMWtYnYC1uxxdHCc4iMYI8mpTRqV+UURTAXSIgASJH9az8wmuPHvh3L5Ov5lBlCEtqQMIosNIIHUA6lGkAlJH3SNOWWCUY+ncodcXuddfJmuKK0zFQ1YB6gOragI7bk9lJxa+VoCmiotgtgNvu9gI/c4rv4bUvMqa5laKmb7tVmD9FVh66jiy1ERf/8Ab0P5YtwK46vIsTbzOvt7XHfAav0/X2iL+2EWaTpm0XPaRt2J6xfb8WDxX46yvDgvmy9R/lpoQXg7sdRAVfUm8WmDDylWxak3wSKkxuTsYi+w2E++FBP6YqPNfGyqQdGXppE/NVaoTa1kRbzuJ/DrMPhx4pqZ7KmpW0+ZrYGGWANR06VDFlECOcyxVtxBxmlu7LXBpEuONSfz6fv6Yxqn/v8Af1xkH9ziBKMhsZBwah3/AGN8GrABknGs4GP49pxqf3+/7YiT7IEJ1ibdtjbvafX1Ha/TGqjrPbv+v0scb1UBBHRhBv0Nvp74RyjkoCRBIGx9+h/G+NWF3EWS3KI+InE2qcSrQSVpaaegn+UQSk2ALFjFjPfpHNJYQVqCLDShLL7RZxt1v3GJrxLKDOVHqMqjzTO+o095XUN79RAOk7iMRrOZYUSqq1SQSCdQ1dCN17HYdjPSebknrm65PQ9PUIKMuPfvkePD+czFPO5PzjNHWlymhQDAlrAqwN+bY9xvepNz+d46/rjztwjhTcQzAy4asJQs9R2BWmgW7NFICDECSASwE749FAgACfa/T8Ma+kTjCmjn/wD0pKeRNPhUb6t52v8A7/fTG2WJ0iZ733ve/btjBSQd+vW/pGNKeZAHOQpnqRB/8T19txi/Lwc1HD4lypeg2kEspDCDHykMb+w/EA9MR6nmM0tDzKT0a4CyE1OwbSxkLUUDcaY5d5npEzcTY7f29cQRiaKVqJNKlRomTUDGmo5kqD5FQKxDMdALkkXjUA2KeKLevuvt/Zqwyp6XwwpeNV1CrSTSCoFUvTbUpDjTTIUamYS4tIHmqYMxiT5/xXSy9Ok2Ymm9TT9mBrdSyliCF6DSw1bWxBuFuamUzOaVlp5umXdVrKFpKzGKdS+kVG0oEVyYDKeUXxUfH+HZhAlbMVKj1asnWGLEBZjVU9ReBsv4C7A0q1PngXNDlRXHk9F5D4hZStU8tXYMSqrqRlVi50jSYgiSBPcgbkYkuPM3gfjRq1ly9WoOafLZ76iZGkieYsDo0g8wlbk49GcFzTVKFN3Uo7ICytuDF5kA/iAfQbY2TSW8THCUnakuBPjXCjXVQGCFTIJTXupFrgjfocRLinw7rVs0r+ciUV0wVVlqnS2sgkNHzAEMCCJHVQTPsGEj6Za1yXObcdD4KgXhtfI1qtDLu1QKVp0zUElQQtUqr0XR0/5CTYKbmL4fMt4ZzeZCVHrJl2+/5C/aVAD96pUZibRBOodIx0fEKKNSlmG5UnQzKRLMZCqy7sCCYKyw9BJw58K47RFOnq1KQttUR+EztfYb9xjb8STgmnuUaFfA3eLPD7UMiooNUZ6CBEY6S9uUbgKSZiLDoLxivfCXHqFarFc/aEkKJDU+beA0gOTNm7gDrqmXi/xygpVgpFREFx5boRJGmXfSLGCCknl2tilOF8ROojq146SZtF52gYyZtenTfPJs6aMXLXXBf/AeGDKM5oKWp1WBcGFZbb05s9PmJiZW8ao04lNHMawCpkNcEQZtGIr4c4VVTKUmWqxZqYYpV5gWZVO8gqLGN7nsIxw8P8QstV38k0ggHmISQphijMFXVDgAiVA2XVa6Z1J43pmS8cZrVAnNGpcg32MdgR/r88edfi0zrxbMapPyadUHl8tYA6ROq3qceg6NYEhhMMFi3WLdes9uh7iYZ8T/AIdU89T89ClKugA1GyVFNtDkAsDtpIBiY62mW0nZXB0UXQzGvlNi3KDMAf5/K5ueuLg8I585VaTHyqdNECV9MKinWWdpJ+6Szk3EF9O8ip38J5tRJokT0UozxpLE6FYmwBJtb64m3g3xVltPkVNVGqwCU3dFdRYS0mPKk6wbGReZtiucXs1/Zpg4t1L6fQtfL+M6DswUuUUE+aAppmCynSQdTQVdfl3U/V7pVVYKynUGEgggggwZB6gyDiFNpem6o16epa4KhtDrTEy9Kmyo8C43Os7nlHHkeL18tmk1x/COotT0ClT8xdSsggVJZlkK0sddSByLqrVt+PftfVMjJiSVx9++fpRYn+cEz+xjiyvF6NSyOpaSpWYcHcgoeYEdQROOsNf+2JKKNyMaNXAvP97R6YQqVpsu3f8AUDv+mNLTvP8Asd+n+vTF0MTfJXqXYVWpJ9J9ibdTMfQYyrRE3mO3WcN2e47RoEK7QxGoKOZyNiQqgtEtvED9IhxrxLUqg6j5FLYKCpdxG1QqSBN+RDcAc1yC88kMKpsfHjlkew2eKKqq7tlXBFR5YhAEB0kNpbV9oQVmwAuACb4gPEaguXLOxPKpIjUTBLR90RAgCT7YduPca0UwAulDIBix8sjUJHLCyJA7gWmcRKlreoqopZ25VHX3N7QLH0nvjm25Nyqjt4Uoqnv2Ots41CmqJVZixJdZGmB92VP2giZM6ReNV2Nh/CrjtYutPzFFJkWVcsTKLCigZKkwIKnou1sQzifBxlMvz3q1N2PaIheoW0AdYw5ZBlp6NQgVUFTTYsOTeJ6AiY2scEM6TUl/ZObB6Gn4X5fn52/Yv1Gjb17D/oYUZpsb9wYxAvDvjhUphcwzOAAq1lBqlrRFRVBbX/UAZ+9pO8n4b4ioV2006is5BbQeWpp76GCuB9OuOpHJCe6ZwZY5RdNHZVRhdb/0mADteRJEQL7byOorH4hJGZqrL/aUUbQAgBYaqetjpJ5VEm8EA7rIxZ1TMqtRULKHYFlQkBmCgSQLTH13OGLPVMt/H0Kr1KXLSqgDUGJJZACAJtpeot/5gPdMuGM0XYMvwpamttyCZKqKyoUatK1PMZCyuNCug+ZOUIDocL/T00iZLWlEUiaKBhqZx5MqrbFS10ixUjm3AAxFa3CatB6lKgj1l1yhZStIBTKsJKK7kHmNl1LMESAvwzwpUVQ1auVbskHYyDqftq/lP98YOn6GbTU3SXHv35LOq6/FGXop9/kMXAPhi9fND+DqP5CGXzThVXVMhcuE+crfmDRMfLEH0DTBi8T6YgPgziLLW8qnUeqnmRUNQgkEhySpCi4ZYYbAEAQQRiwMdSmkk2YY5Fk9SOXiPEkoJrqGBsOpJOwUbsfQYp/j3xZzvmPTUJltJIgBaj6WEq2osV1RBgAjm64snxpRbykcAFabzUmZCMpXUNO0EqTNgATIjFV+P/BVRpzdFRHlFqokAjygeYfzcg2/p9bN02SCz6ciVV38l8sLeDXB72QjjXHq2acefWq1tNxrMgFonSo5V6WAxnhdasIFOrWQDYJUNNRe2zAD64xkPCWbrlRRy9Zw2xFJtHvrMIRffViZZH4PcQ8tiyUAYMIap1N1sVUqJmLkbY7KyYcb0yqjA4za2GgcMBYtUZ6jHcsdQtsSTdj6m9tsMPEMiAxNMMSJLLpkaTsV+usRA+UEW2WHEajEoRoJOlgQSwOxBDRpPpH4Ydqrqrh9psQo5tJIDABjdoBv1gdMR1WH4uH0Ldbr39A6bK8WVa3zsXz4ej+EoR1opaB/ILGPbbvht8QeHIZsxR1GuoBK/dcILxYkOU5QepVRG+Orw2F/haWkWC6V/wDFOVOszHe5Njh0p3tH5bW/fttjjTgpWmaoTcOCH8P4uaVKaas9MiRTgApaBo1kBVJtpJAuSD0Zkz/iermC1Nm8pUYOoj5YVipJsWHeAdJXrKxJuNeFX8wtl9IDsCwsACSJItBBGqesmRJJjgyPw7Cw1aq/mHlmlyIoLBhBK6j8gGq0EyAN8ZY/Ejs+Ean8Netc+BoqZ6mjVmYHnUJ5c6VJVB/xHm0KjD5pgKGIsIxtnOEZWuFY5dmYMBal5jufmDO+lW0IoK8xAbTA6EWHlOF0afyUqaSAOWmqWuYsNusYg/HuCnK1HYAJl2uoQaFgppZKhHKFF9I6AqBtAhaW6W3P537v58dx1mt+rfj6bL9+Plz2NuC8ETIoaVIqy1Hdmau9M1APLpv9mFlmAVQCSCSV1aYglPjnFKRGhiWpFXOmkgDksVKq1NTrkatYJVSTzARJDFk+JV67eVl2AY2aojMWYMtiGX/kqSLvYm8MpBZZxwr4fUkplagWqWufNRaoksTYOCq9yFAk7zbFywJ+qcue3v7Vz3K31GjaK3X62u/+dn47DBVrsKVLzqf2NRNWtgCCsDSWIJUWK2Ygme8gduQ4w9EQj+dTLSVdgWAJghGc2iAQrGBcCBEPvEsgqDUhNOosmV5dagGzrcVFEkwwibiLytSyNLMoKrUaTVVOli9EagyGCOYFgDcifusO+KZYHB2mCzqSpoYOL+Lq9KWWlTKTA1MbAzzOwgU122VulyDIb8/4xq1AUUseXm/hqTaudWA0k6mW4swEyCAcSY+CMqTH2izNg5juQO8duww68M4TSyy+XRQKo6DckiJYncmwk+g6DD1kkt5f4I1Y1/5K3ocLzzk6Mo69Trimzbbl25j1ufxw6cG+G7tU8zNvN1IRRuAZhmPTYEL+JnEz4rxallqbVarKiKJJIiYGwG5PYbzitPFXxfDr5WSUg7GqywwtvTUGxueZtrQDMhfg44O5bl8cmXIqiqQ0fFbiCVs3RyuWS+VUoQAoUGp5baVUWGkKJ7H2u05RKfD6ZYxUzLCe607xc2ie253w10KdYrpWnoH3nfk9yzMZbvc746OG8OEzevUVrAKfJQ7y5jqBPQe+2MGbJqtt7eP5fY6uDD8KKrd/PZb+O7E6yVcwwY81SsdNMEAai1gR0VAPWLQNjFhfD3MJmMzmaNRRVpVEQojKr04y5FJiAbczQwI3AHpiBVKijzebXVcAVqqjlpJH/HTbqzCFsYj0GJ58H6Ies7xHl5dVgAlft6hf62VZ7zhunk3Ne+3v20L1UaxTb9u0vf8Apj/nvhRTkmjXqU7GFIFQAiYJNnYCdpn1m+Gt/h1nQoHm5eoNoNNl/Pn9Og2ubDFm1YNuvaP3+PvjIT269P3+GOg8MHvRxV1E1yyo8p4fzZzWs5IOy8r+bpVSTBDhzIbTHQPA+UdcJ+NjmMmaVSt5cuZ1UVYaTTglecgEFTBNp1NbvcAHpP09O+K3+MKzTy9PlId2mVNoVIjfSJMEi8GOplsXTQ1q1bKs+eSxy7Khk4r4xWkNKA1GIBCDoP6yAQo9+o3xxZfP5vNEq2mmrAAinuYaYLE2nSRA3BPc4ZE4apqJSpswYmWinMyQOZugjXfoI/mk2HkuH6abeXubTA1X6jVYHbTqtO9px0pKMb7nn23so9+51+CPDwWqNGsLQI1NstR9BUILQ6qHYmCIbT2MWFhv8Pil/DUvIM0tA0EzJHdtVy38xN5mbzhwxilJyds7OPGscVFHPxDJitSqUmkCojISIJh1KmNQIm/UEYrzgnhOm1U0cwXq+U8Q7OVJB1K2liYBXSfrOxvZeI94hy/l1EzKhRBFOobgkM0IbbkO0X2DscWYpuLpdyckdSOvgCrTD5dRHksbadI01SaiR/MIYrq6sjYhPi/j+afN1MsG8umumERtLVA15ZgNSyBACkb7m8TFeMUxnFQ1EBqUrCRLMpmO/wApJHpMdcNvxC4ProjMIuqpl+YRJJQ/MqgG52YCJJUDrjJmU9D0Pc04nHWtS2ZS/jWjRTNCpSWpSUqNQZQqhlhG0aCRpspN7yY9ZnwD4a0KianLVYj7xCsSoMjREqSZEkwIviXeCDSredyqy1FQ3AIgauTaGCmWkzeoRaIxitlxkKugDTl3kqYJWmRHIWJIS55RYFTAEreP+Zmy4INOvNfX9uC/HhxxyShVvarOvwTl1o5XyBJ8pmUyS3z/AGgud5DgkRuSOmH4JPT8vTfEG4FnKr5p2y2mrSCDznAMOwFhSYEiVD33mNNiAcTTKZlaiK6wQ21j2gyOhBBBXoQeuNEdWlauWZMmlzendHQPbt09P3bGHSRB6xfbv+fr7Ywv+O/bEa+IubqU8g5pOE1FUdpKsEeV+zP80x7DUcAqHvIZ5KlPzKdSm9OLOr6lIH9QtvI3xyZbiD5huQinSuNYvUqX3pgyFX+sg6gQREg4q3hmbpO7O6pV1imxorpaty6kWmyk6gU+z+0IvoQXBlZRQ47TZEYjy2dtKatcNqXU5axJADQApYlioOkmBng8cn6tma5dPkq8a1Li15q2q52V9q2JvkuFUaP/ABoNRF2N6jGfmdjzMx6sb2vhTN8SVQQbnbvvsD7j8cMWRraypRlbWqvT5tJZSPn02I3Oyz3jG9RXWdKMs3sImeXmJUnoIuN+oMY0rTfJj3a4E8/VZwSeRdixGpjY3UQY3tsLdcKZSo66SgZ3VYqUyQNYid22ZSSd4MsOgjqTJJSSazhF9THyjcm14HSJvFsMdTx1LhMtR5CdIq1OWmRYa4BllkVBJidNiYYKZc0NOkfB0+ST1JbfPju+eOEbeIfF9Zaamhl2GpgC1ek4EtyqgVCWktA1/LcAaibSDhOcSvRSqhOl1DR2gXXtYyCO4OIBx/ir1H5np1ayqGpJTZjRpFUAqV67LHlQTKrqbVq081iJp4Ty3l5LLqy6CKSki9mKySZ6kkn3Jxk9V2uC+SgqSdvv+fzveu+y323K6+M5bzcspkUdJKrES+oAmB8xA0DbZvU4r6gzBbMtIb3GmAN5VRMG398TP4sZ+s+ZKurKlIaKcglOYSagIEc0C0mNMemIhwjhVOqBquzEzMwInoesdT+V8UZHdtnQwNwitjqp5vLhpCVcy9gupuQH+oAi2+5t3GOnPZ5isV3FOmLLRojTPpbYdovJnbDQKD03amXRdJIJg30neNyP841bLUtQ1aqjEwAARJPQ9TjM4K+X93/COjHJJx1Uvsv5YpQqeewXSVopdtIsF3LT/M2wnecWl8HlJOZZoIcqywIjmcGOoB0iB9euIJnaq0cutGE1E66yJcCDFOke7SROwn2vZ/wxpCnRZI5tKuTeSG1C/c6lY/XBGVSTWy7e/nsVdXGsDvdur/bbxyTapRVvmUMRMagGjv8A2t1xsV7WPXr/AI/HAokYw1vz6HtjUpvk8/SN1eRMdSIPpbbrcYq74jsXz6U4JCUVIF4DMx36Tyqf/pxZtEconrJtP3pMd+v5YonxjnHr56rmKTaQWVRpJU6KekXINxKav+7djpk3K/Bz+sfo0t1Z38Epv/F1LjStOnupDAVCbD+USknr8uJ8gGk9Om0drbx1+k4jvBeAueGPn9YOYdGql6lMQadFSFUeXogMKatqvY+s4jOX8T5mrGlkUSPkTcQD8tVnETAvMEH0w6vK3RhyYnipyrgtTwznilapRJGl5qJ0IYn7RbtLAk6wItz3jSBKcRHwTwuhUo08wwNSuhZdb/dZC1NiijkpyJHKBI3nEuxjezOrjvQrEc4rFG0EhokEQTIvHNYzEXI33G4qXx94xzFCq+WFWnXNQqdNPVqpsmmFcTyBimooCfvTbe3yMVfwv4KmjU1nNio0/O1Fi4DTqIJrFdZBPMVPscJJtL0mnFpv1cHJ4N8M1K1dazuajpUWpUqMT5YKkSqKgVS0DQJsoA2ChTbajDVnMp/DZJ0y5FM06Z0MwLgG51N1ckyT1JJw35PxSQCKr0fsiBVqPUWieYKQyoNcyW08xSWBgRGEjUdm9+RskvifhW3YdeG+HqGXd3o0whqfMAW09PlUnSkwJ0gTAnC3E+F08xTalVXUjiGElZuCLqQQQQCCLiLYbcn40y1RNauSI5oUsVa0odAPMJG099sPGWzK1BqWY9QVP1DAEYsVdipp9yJ06LcPqBJdqDDkeJ0myhXO2o2jbVPQi6+c4xSyzCpUrJTo1LAs2keYN7k31SLAQCrkmWMyTN5RKqlHUMp3BEgwZG/YgGehAxTnxGC0cxQpVGerSDs0upIXzFUCkzGzMD5bXuQQTcSXnktW+fuGLHctK4f6FuZaslRQyOrA/KytII6wRINwdu2EOMcHp5mi1Gp8jgTBMjtB6Gdj1wwfDiofJqJBhKkg3jnBZo6C8kgdWJ3OJdq23vHTCRnqSY2SHw5OPgpzxJ4QzGWRywavSWCtURyAEczpqDAqTJ09ATK4aM5nmZQpdvs50qCCwMgyHFMO8kC7vJgEkxOL0zNFaisjAMjrpYNcFWkEEGQQQY9cQXxP4Qp0qavRQaU/5FLOxK/IDzlp0gQQTZQP5Bgm1pvSmEOdnTIdllclKgerU0Apq1661MbfZhoJ0oXGhmBUmQbEGUp4vzShyuZy1QSSiMVptp1KFBNSojIdIdoIJuvthpyXDFSprZ/LpsQKpUikdAkai+nUumZkEGBpkA2klfwBU1lqdejpB+z83Lec6KLgGoaqlrwJImABfcxCGLJvF6fP1r5foWfFy4qUkpJVV9kndLxfeuwxca4uGqqauZSqxWV1NoyVPaWJJBqmZ0qoIMCXHTkzD6GT+GY5ipTSa2ZQCsyAyq0qRAK0EkEhFAhdEXYxYnCvC1KkD5n29Vl0vUqAEkCOVFiKaSARTWBt2GHXK5WnSUrTVaaySQgCiY3sB+OHUIwTUefPv39iqWSeRpzfHC7FWZVRVEV61aqCflas3lkoQRKoQhKsAYIsQZBOJbkPEVRPmmulvlCmspJgsVWFqLcHlCkAGzzZ8zXhzLVCWakmoksWUaCxj7xUjV7GRacR3jXh40cu9bLea9SkdflltQcKQWUCIBgalO8gDYxjJKORO27+pepQaqqMcP8AGeU4iTl/KqOhbRNVF8tmQEggFyw+UEEqDJXDZ4u8GUctllq5ZUpii2pwSzF0qGDqZyWYhisAnYuBviCfDrM6czDB1Va1FoIuodiFsehBSe++Jf8AFNzmcxlcvTqMDSJqVQt9OrSFM94DQIPz++FlJU9XBbGDUo6O5DTwP+INbSKjVgoKEXpu1NCXpE7l2CkqbXXSdwQyUWNHeRVG8yCluxAIkGY9R0xcfgfw+NS1CkJRJ8rfSzQVZhe4UMy3mSSfuyX7xL4Ky2dU+bTAqxy1l5ai9BzD5x6NIP54phHXBati59R8PJ5/k8/VsvUq0jU1GEltySbxqJ7m+9v1xY/w68Tg6CSoCjyqpNmgsTSaZ5VVi6noA4PYYaP/AEJsnUbK1DqhRDaSoqpB5lBJ2+VhMggjaCceFPh3myWen5Xk1AyjVUiwZkKMApMkQflII07YRxcrSW64LnljP8b2l7X+C7R7/nP5YxVSZA9wZJ2/3+mOfg+WelSVKtXzWH3yNJIG0ySTAgFiZO53x2se2LY3scp80MXiTxAKGUep8r/IqtIOtuX6wNTx1AnFXZfghrBgrXAiCWF2U3m5gcone3QnFkeMeCnNZWsUgsgDUrkDVTksSZgal1U5gwL3sBDvCVWSTIJ6H8d9hsI9YBx3enktEn3OL1yeuLvYsnh70szk1CAGk9M0ysRAg02QjoVIZSvQgjFS+BsiHUuQZRog2IIkme0RtPe18WN4T4n9rUoG0jzactJIJioumOXSSjHv5wO84g/h6rpzGYF11V6rFT0LVnEH+U7mOt+wxXhtOS9+9y3qnHJjjL5/df6LC8F//DsIiK9YR7Vmw/4i/hDMlXrUSFChhUpwebnH2gNpaHGrV186Pu3lGKJcs142nBUGDBgwpYN3HOGtWplVI9Ub5KggjQ8AkKZ6em+Kn+IfBHNZAillpA0yAJh6mlw3yAc+uJkyVMmd7pxUXHvGRyfGMyGvSOjV3H2KXBtpiQY2N9sU5Ypqy3HJo1+H2VzVF6hdatGjp0u5UiJICuuvl5OckkNyzIFji2cvl1prC2G+8+5JNz7nEe8b8NqZzhzLQk1GCOoEKWgho5iAJE7nFVcM8Q8R4ey6vPRCAAldWNLmEzpaGBnaGF952xKaghmvibl6Z+q6oTTTW1gBMbkCT6CZMXgGJMDFc/Enw2q0MuWquzecAxYzI8qq5Cg/LOhQBJAAm5kl88J+PamcZ0OW0sgksrzTvsuoqCGIkwR0OOAfEHK56o2VqUnAE86MHKOk3BpSwiGOpZEAzAxMmpLYjHcJJtcDh4DrE06k7BxBP3tSyYn9PY4lfmTvHTrv7fu+Ivk83lMrUpZahWD1XBby9fm1KgA1GoTJiACbxOmBtiSU6ocAqSQbgiIMG/17i23vh8cdMEhcs9c3JdzIP0uOsdb/AO8aMoIIMGRBEi94v37euxxuV2PS3Y9f9jDfx3jdPJ0GrVm0qotMSxvCARJY7QP94dlfJX3jJFyQrIyipRamzIhYxBOjyzYRzHQIkwQTeTiRfD3xJWzCNTzAXzKaq2pTGpahMArsGGkiRY26ziqOO8aXiOfFZWcpAeqhP2dJKQlVuI+6WJuupjGLo8GcD8igGaddYBm25Z2T0gG4vzFoJxmxr1uuDZP/AKrlz2/cf3M+m/Xf8sE+t77nAZnr12j9+354FB3972jp+WNJjM6d/wDPphLLNKifyYHbrPXv7YXKGev5dot/vCRpEbC3aw3/AC3v9cVzVoZFN57g/wDCcVrIq6Eqim9AliAxRl5FdrMwZgAAbDQMTXP+CNeaasHULWKl9y6lQBC3i8sRcaSZ0vcYlbZdXILKGZDIlVJUntIsb7jcYUM2+k7dJxklBSu/dGlZpJLS+L/UTyWUSkipTUIigAKtlAGwAGw/XCsn9nfvgWe5/LGwP6emJZSQr4ncIDZcZkP5dTLkdY1rVYLpLbiGKsvSQR1kNHw049U1lNCijWIKzUJYMFjWF0xpaFFmtAMXOM/G3NOaFCjSYio1XVpE8whgLgaLNBgmbAgWkd3w54WpLVBvRhAoNgXQEz3IDWHTUZ3EVu1kjXfn6I1xr4L1fkT1h/3OEnMnSpgxczJUG0gd7ECes7xGN6tePc7D23Nug3OFKVGLkyTv/b6DbGiOO3bMLZrmctqpsgMalKzvEiJvvin6Hhqtl67ZU1tIIpv5tKAwQgrpY1A0RoJkRub9BOvF3xGy+SPlahUzFvs1BbQGAOuoVHKACpj5iCIHXEDXxS9arUpZRambzFQAvU0AaQx+6rBSmkFQrOEUQCZjmbLPIo6cd2x4Y8b9WRJpcfUn3gPgVJKYzQqPXrVl5qlQyU21UVH/AMsKywRuSt5jFeNxmnTzteeUtWqgUkkuWVyJAAsCVZpMTJ7EYsnwD4cq5LLGnWZWZnLwskLqVZEm7GQSWgSTiKeK/h0lGs+fSq559RpMA0tWfRCtuAPMspB7T20LK8cZS70zPkwQzVB8WuBs4V8QhSz1NXo1qcLFTlWoxWogYHkJYCfLNpF7gWxbXD+IU69NalJgyNsRbYkEEG6kEEEEAggg4p9KqtmqtdAGT7OlSKwdYp8vLHz63aFi5gAbDFr+Hsk9LLotQjXdmA2BqMXKg9QNUT1jFEMzybv8/qaJ4I4YpRHEnEaXxLUdqigBYIEKj13pyNUVlSykjpMeptMhzNLUjLJGoRKmCJtIIIIj0vhpo+GYhTWqFAQQixTuJ6pBAkzAja5IkF5X2EjXciNCpxVswDVq/YNq1JTekjrchQDUpI4AJEtEwDAm2GX/AN3jHiBr12WrQJNQ6ahLamAIRzU5mXUSoYEkhZOmcWbkvDNGn/O5/mqOzkeokwp9QAcar4bQIVD1D2YlWdeggspmLQWk2Eyb4rlCbVJlimkVH8R/F9cZ0JQqmklFVAWnUjmFyWUGNQkAAjYCd8Sng/ianxbJPSzIXWrSwp8kAGUZNer1B32PcYd838KMjUqGoVqAkkkCpCyevUn6n06COnIfDXKUXDUxUWPurUKzG0lYYj0LR3wuidVZLlEYsllKPDaGYZHqFXXmaRqEBtOgqN+YDURE32xV/wAOaSvxOjTYuQ7t8u5KqX3PaJb0B74u7xDkKdF/M0IKdS1UmANcFUkEaefV5Zc3tTHTDfkPHnDsu38MwGXZHNPStIBAZgtNKVUEz2IIMgEYSK0y0yDU6tCPgLOU87mcxX8ukjUGFMeUi6TKwWLRLMIdRtAdt5ETNsoQ5ZRZo1AmBueZY2N794HXeF+A2p5NalFEXnctoVw1YNbUjh9BMLBBEjleN0DTzK5paiK6HUrgMpGxDCQR7jGmDpbMrmtxFKgOxm95/wB7H27Y5eK8Eo5qkaVdBUptEoZE6WkEaSCPQz+px25jLTzKdLe0gxcBh1H6TjmTOFYWpys1haVYiZ0nrO8GD9cWcorToZuG/D3I0FKrl6ek3htVS6nciozD92xJCD7e0d7fXt+eMr2/OPW2MBon6+2++ISrgZtvk1ZBv79v3743CX36/nHtjDde/wCd9vr0nAxsfqdrYkhGWQdff02jGpsZn8fb9cZJPr+Xb9fywBvy6x+/wxBKE2pgjpMW/sNtjGClB+hj1thT2B/Lt/1hMTuZgxM9COsdBiqcL3JTMhfbp+uNguDT0/t+/rgDfT/AxndWNY3cT8M5fMsr16NOqyjSpdAxAJkgSNsdWXyqUVVKSBQNlQAW/ICw/LGf4g1B9mLEfORyweoBuxv7b36Hqp0wJ9Tf1xdGD7i6nwa06MEkmSfaB6Dr/wBnCpGDBi4UinGfhlks1m/4qsjs5ADLrKoxUQGYC5MBREwdIkG8yDh3CKOXXTRpJSXsihRuT0F9z+OOvBgJsMNPirhDZrKVqKEB3QhCTA1C6yRdeYC4uN8O2DACdblf+DPBNRHSrXQ0lpGadLUrSQGUFwmpQACCoDG8ExAGLAwYMLGKiqQ05ubthgwYMMIGDBgwAGDBgwAavTBEEAjsb4rzxJ8GaOYc1aVapSqHcHnQ2iBq5ltaxIHY4sXBgJTognDfDlXJZcU3Sg+XVftAurXvJqy0am3MyCIBGwAdeF8T8hnRiXQw6sq76mKu4AMEA6SwUchLM0BhiTYYs14PosGVC1FXEMtMgJYEBkUgik4LagyaTIEzsUUNL2LNd/iH3GlSirAhgCDYgiQfed8bKLYzhyobK3DGQMaLwbkI/NTk9P5lB7KY9OhGzbKs1abdiUHmDfcAcwH0w54AMNq8kV4G+ln6bEhXU7yLSJg3WZG+0Xwu4nYXv09O/wC+2Fa2XVxDKGHYgH9cctfg9Nv5ltHK7JaZjlIxNojcV02Nvy9PfGyptaL9vT0/D8sI0+FKuzVPq7E7R1OMHhCndqh96jH++ItE7ixQT+A2tEdsarVCze8AkAS3aYF/rjdcmgERI3hub/8AqcLBY2xBO5x+ST8ihbC5EC56qDJIsenvfCgyQJlzrI2nYc2oW2JHLf8ApGOnBiPmBgDGcGDAAYMGDAAYMGDAAYMGDAAYMGDAAYMGDAAYMGDAAYMGDAAYMGDAAYMGDAAYMGDAAYMGDAAYMGDAAYMGDAAYMGDAAYMGDAAYMGDAAYMGDAAYMGDAAYMGDAAYMGDA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CEAAkGBhQSERUUExQWFBUVGB4YGBcYGB4WFxgcFBcbGhsYGRwYHSYeFx0jHhgWHy8gIycqLCwtGB4xNTAqNSYrLCkBCQoKDgwOGg8PGiwkHyQ1LywsNCwvLSwtLCwsLC0sLCwsLC8sLCwsMCwsLCwsLCwsNCwsLCwsLCksLCwvLCwsLP/AABEIAMYA/gMBIgACEQEDEQH/xAAcAAABBAMBAAAAAAAAAAAAAAAAAwUGBwECBAj/xABAEAACAQIEBAQDBgYCAQEJAAABAhEDIQAEEjEFIkFRBhNhcQcygSNCkaGx8BRSYsHR4TPxchUWFzRDgpKTorL/xAAaAQACAwEBAAAAAAAAAAAAAAAAAgEDBAUG/8QAMBEAAgIBAwMCBAYCAwEAAAAAAAECEQMSITEEQVEi8BNhcbEygaHB0fGR4RQzQgX/2gAMAwEAAhEDEQA/ALxwYMGAAwYMGAAwYMGAAwYMGAAwYMGAAwYMGAAwYMYJwAZwY1ZwBJIA7m2Of/1WjMeak9tQ/wA4lJshtLk6sGOZuIIDEk+ysR+QxuubUiZjrcFfxkCMGlrsRqj5FsGOenxCmxgVEJ7BhOOjEDXYYMGDAAYMGDAAYMGDAAYMGDAAYMGDAAYMGDAAYMGDAAYMGDAAYMGDAAYMGDAAYMGDAAYwThOpWgwLm1vQnc9hY/h12wl5Bb5zq/pjl6dDvfvhXJLkDU8SBJFMFyOvyoLSOY7g/wBIaMYqZZ3WHcra4p2v/wCRvG20G2MChojQABNwAAImOlvbCorQdt56f798WRaauJW/DEP/AEunc6QZ3J5iYEX1TP1nCyZZVELbcWAA9sLav3/3jJX8MTqfcEkhJqXr+/wweX6x/wBfrhUj3xrq/wC4/dsQmTSOdqAMEwdrwP8AG2OZuHCeQtTMgkoQCT6iCp62IPphxHsbe07YFHbb6RGGUhdFnB/G1VI+V1vP3WA6RchvrGOyjnkYlZhhEg2NxNu/0nGdI7R9B/bGlWgCNvyHfA6ZKtHUDgw30ndCBd16z8wv3+8Pe8DcnfuSoDtfCuNDKSZtgwYMKMYJxocwuoJI1EEhesAgE+0sPxxrnMyKdN3JACKWJJgQom56Yr7w/wCIF/ivPrvBZWLmJ0zp0U+WYUAOegkdZxbDG5RcvAksii1HyWPgxC+L+NwKwWlUUIPvABtZC6mVp+RYZRIvqJ30kYlPC8751JagtqE7yNyLGBI9YxEsUopSa5BTTbS7HXgwYMVjhgwYMABgwYMABiM8f8fZfKuaZJeoBJVYgf8AkzMFUxJ0kzba4mSsMeR809RGIedYJDAg6tWqGnqZb8wfXCSb7GjDCMncuD0Bwb4mrXrrTamqU3MLU8wkyxhNQNNVAJhbMYZ1EdcTnHl/grVsw0ahSSkCzmBIDzIl5APKen3epOL0+HnEHei61cwcw6vqBcBagp1EVl1AAddYmBsRupAiMt9L5Gzwh+LHwSzHFXzZLFEserEWWe3Rj6dLTuAVK9YzoXfqf5R7TMnp9T0vrlqIRdKiB2mYm/64jJk0bLkzJWGVywQQPeTcknckm5PrhecahsZXGRNtjGtalqHTvt1BBHX0wlUyQJ3I/fTtjpwDF6k1wxHFPk5GyrADS0+jCR0m++NFzhEypX1YR+cx7HHcTgxbHM1zuQ4+BJavaP8A7f8AeMlusfl6e/vjmfKMo5Ja+xiY9D/nCRzoG9ifukQR7jeMaI1PgRtrk6mq94/DoP7fpjZX9B0m0YSVpjt7dsAp+nbp39v2Iw1Ii2K6rfh07H3/AOsYm235et/840Vvfp09cZDSPT/eIoBMEsSAAD0MW9/1j2wo+TIANMwyrpEyVO3zjdtvffucJNSO9w0QD13/AA/LHQtUgcwne6g7Ta1zinJF3Y0WhWlVmehG4/e/vhTHNWpauZCAwB0ncXjcA3BgYUy1fWJggyQQdwR/bqD1BGBOxyF/EbjAgZUhtFRZqEAgkE8qqeslTMTuBacRuhnZATLqlMFSxZkJJS8EAEah/VO89drcjHDxbglLMqFqAmDIIYqwneGUgidj3GNmHqI446dJmzYXkdplUcNyCVKvmZpKhABk0FCyRqu+pQwiBBU2kztOLT8ONROWp+RPlgQuqdViQZ1c06pmccf/ALDZQ/PS8wTIFRmcA+gJgTh+RAAANhbEdTnWVqrJwYnjW9GcGDBjKaAxgnGcV58YvFT5bLrl6Q+0zIYFpgKilQ0ep1BZ6AkzYYhulY0IuTpEnzfjjJU2KtmaWpY1Kra2E7cqSev0wDxvkYn+Lof/AJBP4b4868PrsjADfaAeWekdPSev1xL/AA/wetmKVRy5oJTsdatLELJi62XusnoAcZ3mfY6D6TGlbbLwyWdSsi1KbB0a6sNiJiR+GPOHxe8I1MtxBqoUGlmCaiaRsQw8wEC6wzgzEHXYzMWw/isZWkuWyiCoaS6C5LBNaxOgGS19XWJEAtfTWnietmK1SmMzXaqwJC/d0h9MkBQBEopNj0+tkslLY50mldG3A8lTWkxVRSLEF9JOkFZi+0DVv3nc4sHwBWak9cGnqtTCkBpGuRoOrlAHzki8STMACDcNyiUsxQSsD5J5n8s6SxoSZMaQTqK6oMwsiCBN15bMrWbzFZWpjlQgmCYlmkGCNlFrENinBj9Wts0ZM6lDSjqopAvc9SepjewA2tMY2A/t0P7+nTGgaIWCbxbpa0gmR7Y3n67db/r1/OcE8cm2UJqjdRgC/uO2NUafp6n9/TGwadsRwSwGD97YzGA4gA04yMYXGcCSZBg4zgOMTiWBwvS0NaNJuBBEd/Qg7+l+9lKRt+HQ+uFK9wOtx172mfrvhCiT1iO0+vqP3ON2OWqG5U1TFGj9Oh77YwsdP798NnHfEtDKqPOqBNXyjmZmg3gAEm7C+Itm/inllYpTDuwgg2VWLAQFLGSL6SSog/zDEvJCPLLYdPln+GLZPV+n59+mNhb8+h+s/wCOuIN4P8fHNOUq0WoMT9nLEhxB5ZIHOALnrMDE4Dgj/Z/f+MEZxmri7QuTHLFLTNUxVCAxHe47T1A/X6n1xz5xCh81QTFnUCSyiTYC5ZZJAG8kXJGFGFt4Ikg77en9uuFkae39sUzWmVoOTenUBAIuD29cbYa24gmX1Co2lRzAsxYkEgEXkk6mUAdmWNsNXE+M5ipRLUqboLWTS+YIJXZWBpgjnBBLWvINsRPJGPI0YORKcGGzgnFvOVg1qlMw4gqbiVbS3MoIPXqD2w54dO1aIarYMGDBiSAxEPiP4K/9QoDyzpr0pamdgwMaqbGCQDAg9wJkTiRcU4smXTU53sqj5naJ0qOpt7DcwATivz4nzGccLUXyEB0tS17HSHBqOLVEaFUABZ8wgzaZUHP0onU4esqpvD2bWstB0ak7EQrG6iV5m8udCjf2FsXHwPh1RcvQDM4egkavKKo0GQVCRI22ie4nHF4I4GldXzK1F1MxC0w0FEBZAGgyCSGM9Ynck4knH65TK5imtRTVNGpoXWA5IW+ld9h02wS6ODajZYuvyc1sVfnMy6KzKhHLrLBHVApiW+QaUs0GwjbaAycGzBet5tRpAkhfvMWtYnYC1uxxdHCc4iMYI8mpTRqV+UURTAXSIgASJH9az8wmuPHvh3L5Ov5lBlCEtqQMIosNIIHUA6lGkAlJH3SNOWWCUY+ncodcXuddfJmuKK0zFQ1YB6gOragI7bk9lJxa+VoCmiotgtgNvu9gI/c4rv4bUvMqa5laKmb7tVmD9FVh66jiy1ERf/8Ab0P5YtwK46vIsTbzOvt7XHfAav0/X2iL+2EWaTpm0XPaRt2J6xfb8WDxX46yvDgvmy9R/lpoQXg7sdRAVfUm8WmDDylWxak3wSKkxuTsYi+w2E++FBP6YqPNfGyqQdGXppE/NVaoTa1kRbzuJ/DrMPhx4pqZ7KmpW0+ZrYGGWANR06VDFlECOcyxVtxBxmlu7LXBpEuONSfz6fv6Yxqn/v8Af1xkH9ziBKMhsZBwah3/AGN8GrABknGs4GP49pxqf3+/7YiT7IEJ1ibdtjbvafX1Ha/TGqjrPbv+v0scb1UBBHRhBv0Nvp74RyjkoCRBIGx9+h/G+NWF3EWS3KI+InE2qcSrQSVpaaegn+UQSk2ALFjFjPfpHNJYQVqCLDShLL7RZxt1v3GJrxLKDOVHqMqjzTO+o095XUN79RAOk7iMRrOZYUSqq1SQSCdQ1dCN17HYdjPSebknrm65PQ9PUIKMuPfvkePD+czFPO5PzjNHWlymhQDAlrAqwN+bY9xvepNz+d46/rjztwjhTcQzAy4asJQs9R2BWmgW7NFICDECSASwE749FAgACfa/T8Ma+kTjCmjn/wD0pKeRNPhUb6t52v8A7/fTG2WJ0iZ733ve/btjBSQd+vW/pGNKeZAHOQpnqRB/8T19txi/Lwc1HD4lypeg2kEspDCDHykMb+w/EA9MR6nmM0tDzKT0a4CyE1OwbSxkLUUDcaY5d5npEzcTY7f29cQRiaKVqJNKlRomTUDGmo5kqD5FQKxDMdALkkXjUA2KeKLevuvt/Zqwyp6XwwpeNV1CrSTSCoFUvTbUpDjTTIUamYS4tIHmqYMxiT5/xXSy9Ok2Ymm9TT9mBrdSyliCF6DSw1bWxBuFuamUzOaVlp5umXdVrKFpKzGKdS+kVG0oEVyYDKeUXxUfH+HZhAlbMVKj1asnWGLEBZjVU9ReBsv4C7A0q1PngXNDlRXHk9F5D4hZStU8tXYMSqrqRlVi50jSYgiSBPcgbkYkuPM3gfjRq1ly9WoOafLZ76iZGkieYsDo0g8wlbk49GcFzTVKFN3Uo7ICytuDF5kA/iAfQbY2TSW8THCUnakuBPjXCjXVQGCFTIJTXupFrgjfocRLinw7rVs0r+ciUV0wVVlqnS2sgkNHzAEMCCJHVQTPsGEj6Za1yXObcdD4KgXhtfI1qtDLu1QKVp0zUElQQtUqr0XR0/5CTYKbmL4fMt4ZzeZCVHrJl2+/5C/aVAD96pUZibRBOodIx0fEKKNSlmG5UnQzKRLMZCqy7sCCYKyw9BJw58K47RFOnq1KQttUR+EztfYb9xjb8STgmnuUaFfA3eLPD7UMiooNUZ6CBEY6S9uUbgKSZiLDoLxivfCXHqFarFc/aEkKJDU+beA0gOTNm7gDrqmXi/xygpVgpFREFx5boRJGmXfSLGCCknl2tilOF8ROojq146SZtF52gYyZtenTfPJs6aMXLXXBf/AeGDKM5oKWp1WBcGFZbb05s9PmJiZW8ao04lNHMawCpkNcEQZtGIr4c4VVTKUmWqxZqYYpV5gWZVO8gqLGN7nsIxw8P8QstV38k0ggHmISQphijMFXVDgAiVA2XVa6Z1J43pmS8cZrVAnNGpcg32MdgR/r88edfi0zrxbMapPyadUHl8tYA6ROq3qceg6NYEhhMMFi3WLdes9uh7iYZ8T/AIdU89T89ClKugA1GyVFNtDkAsDtpIBiY62mW0nZXB0UXQzGvlNi3KDMAf5/K5ueuLg8I585VaTHyqdNECV9MKinWWdpJ+6Szk3EF9O8ip38J5tRJokT0UozxpLE6FYmwBJtb64m3g3xVltPkVNVGqwCU3dFdRYS0mPKk6wbGReZtiucXs1/Zpg4t1L6fQtfL+M6DswUuUUE+aAppmCynSQdTQVdfl3U/V7pVVYKynUGEgggggwZB6gyDiFNpem6o16epa4KhtDrTEy9Kmyo8C43Os7nlHHkeL18tmk1x/COotT0ClT8xdSsggVJZlkK0sddSByLqrVt+PftfVMjJiSVx9++fpRYn+cEz+xjiyvF6NSyOpaSpWYcHcgoeYEdQROOsNf+2JKKNyMaNXAvP97R6YQqVpsu3f8AUDv+mNLTvP8Asd+n+vTF0MTfJXqXYVWpJ9J9ibdTMfQYyrRE3mO3WcN2e47RoEK7QxGoKOZyNiQqgtEtvED9IhxrxLUqg6j5FLYKCpdxG1QqSBN+RDcAc1yC88kMKpsfHjlkew2eKKqq7tlXBFR5YhAEB0kNpbV9oQVmwAuACb4gPEaguXLOxPKpIjUTBLR90RAgCT7YduPca0UwAulDIBix8sjUJHLCyJA7gWmcRKlreoqopZ25VHX3N7QLH0nvjm25Nyqjt4Uoqnv2Ots41CmqJVZixJdZGmB92VP2giZM6ReNV2Nh/CrjtYutPzFFJkWVcsTKLCigZKkwIKnou1sQzifBxlMvz3q1N2PaIheoW0AdYw5ZBlp6NQgVUFTTYsOTeJ6AiY2scEM6TUl/ZObB6Gn4X5fn52/Yv1Gjb17D/oYUZpsb9wYxAvDvjhUphcwzOAAq1lBqlrRFRVBbX/UAZ+9pO8n4b4ioV2006is5BbQeWpp76GCuB9OuOpHJCe6ZwZY5RdNHZVRhdb/0mADteRJEQL7byOorH4hJGZqrL/aUUbQAgBYaqetjpJ5VEm8EA7rIxZ1TMqtRULKHYFlQkBmCgSQLTH13OGLPVMt/H0Kr1KXLSqgDUGJJZACAJtpeot/5gPdMuGM0XYMvwpamttyCZKqKyoUatK1PMZCyuNCug+ZOUIDocL/T00iZLWlEUiaKBhqZx5MqrbFS10ixUjm3AAxFa3CatB6lKgj1l1yhZStIBTKsJKK7kHmNl1LMESAvwzwpUVQ1auVbskHYyDqftq/lP98YOn6GbTU3SXHv35LOq6/FGXop9/kMXAPhi9fND+DqP5CGXzThVXVMhcuE+crfmDRMfLEH0DTBi8T6YgPgziLLW8qnUeqnmRUNQgkEhySpCi4ZYYbAEAQQRiwMdSmkk2YY5Fk9SOXiPEkoJrqGBsOpJOwUbsfQYp/j3xZzvmPTUJltJIgBaj6WEq2osV1RBgAjm64snxpRbykcAFabzUmZCMpXUNO0EqTNgATIjFV+P/BVRpzdFRHlFqokAjygeYfzcg2/p9bN02SCz6ciVV38l8sLeDXB72QjjXHq2acefWq1tNxrMgFonSo5V6WAxnhdasIFOrWQDYJUNNRe2zAD64xkPCWbrlRRy9Zw2xFJtHvrMIRffViZZH4PcQ8tiyUAYMIap1N1sVUqJmLkbY7KyYcb0yqjA4za2GgcMBYtUZ6jHcsdQtsSTdj6m9tsMPEMiAxNMMSJLLpkaTsV+usRA+UEW2WHEajEoRoJOlgQSwOxBDRpPpH4Ydqrqrh9psQo5tJIDABjdoBv1gdMR1WH4uH0Ldbr39A6bK8WVa3zsXz4ej+EoR1opaB/ILGPbbvht8QeHIZsxR1GuoBK/dcILxYkOU5QepVRG+Orw2F/haWkWC6V/wDFOVOszHe5Njh0p3tH5bW/fttjjTgpWmaoTcOCH8P4uaVKaas9MiRTgApaBo1kBVJtpJAuSD0Zkz/iermC1Nm8pUYOoj5YVipJsWHeAdJXrKxJuNeFX8wtl9IDsCwsACSJItBBGqesmRJJjgyPw7Cw1aq/mHlmlyIoLBhBK6j8gGq0EyAN8ZY/Ejs+Ean8Netc+BoqZ6mjVmYHnUJ5c6VJVB/xHm0KjD5pgKGIsIxtnOEZWuFY5dmYMBal5jufmDO+lW0IoK8xAbTA6EWHlOF0afyUqaSAOWmqWuYsNusYg/HuCnK1HYAJl2uoQaFgppZKhHKFF9I6AqBtAhaW6W3P537v58dx1mt+rfj6bL9+Plz2NuC8ETIoaVIqy1Hdmau9M1APLpv9mFlmAVQCSCSV1aYglPjnFKRGhiWpFXOmkgDksVKq1NTrkatYJVSTzARJDFk+JV67eVl2AY2aojMWYMtiGX/kqSLvYm8MpBZZxwr4fUkplagWqWufNRaoksTYOCq9yFAk7zbFywJ+qcue3v7Vz3K31GjaK3X62u/+dn47DBVrsKVLzqf2NRNWtgCCsDSWIJUWK2Ygme8gduQ4w9EQj+dTLSVdgWAJghGc2iAQrGBcCBEPvEsgqDUhNOosmV5dagGzrcVFEkwwibiLytSyNLMoKrUaTVVOli9EagyGCOYFgDcifusO+KZYHB2mCzqSpoYOL+Lq9KWWlTKTA1MbAzzOwgU122VulyDIb8/4xq1AUUseXm/hqTaudWA0k6mW4swEyCAcSY+CMqTH2izNg5juQO8duww68M4TSyy+XRQKo6DckiJYncmwk+g6DD1kkt5f4I1Y1/5K3ocLzzk6Mo69Trimzbbl25j1ufxw6cG+G7tU8zNvN1IRRuAZhmPTYEL+JnEz4rxallqbVarKiKJJIiYGwG5PYbzitPFXxfDr5WSUg7GqywwtvTUGxueZtrQDMhfg44O5bl8cmXIqiqQ0fFbiCVs3RyuWS+VUoQAoUGp5baVUWGkKJ7H2u05RKfD6ZYxUzLCe607xc2ie253w10KdYrpWnoH3nfk9yzMZbvc746OG8OEzevUVrAKfJQ7y5jqBPQe+2MGbJqtt7eP5fY6uDD8KKrd/PZb+O7E6yVcwwY81SsdNMEAai1gR0VAPWLQNjFhfD3MJmMzmaNRRVpVEQojKr04y5FJiAbczQwI3AHpiBVKijzebXVcAVqqjlpJH/HTbqzCFsYj0GJ58H6Ies7xHl5dVgAlft6hf62VZ7zhunk3Ne+3v20L1UaxTb9u0vf8Apj/nvhRTkmjXqU7GFIFQAiYJNnYCdpn1m+Gt/h1nQoHm5eoNoNNl/Pn9Og2ubDFm1YNuvaP3+PvjIT269P3+GOg8MHvRxV1E1yyo8p4fzZzWs5IOy8r+bpVSTBDhzIbTHQPA+UdcJ+NjmMmaVSt5cuZ1UVYaTTglecgEFTBNp1NbvcAHpP09O+K3+MKzTy9PlId2mVNoVIjfSJMEi8GOplsXTQ1q1bKs+eSxy7Khk4r4xWkNKA1GIBCDoP6yAQo9+o3xxZfP5vNEq2mmrAAinuYaYLE2nSRA3BPc4ZE4apqJSpswYmWinMyQOZugjXfoI/mk2HkuH6abeXubTA1X6jVYHbTqtO9px0pKMb7nn23so9+51+CPDwWqNGsLQI1NstR9BUILQ6qHYmCIbT2MWFhv8Pil/DUvIM0tA0EzJHdtVy38xN5mbzhwxilJyds7OPGscVFHPxDJitSqUmkCojISIJh1KmNQIm/UEYrzgnhOm1U0cwXq+U8Q7OVJB1K2liYBXSfrOxvZeI94hy/l1EzKhRBFOobgkM0IbbkO0X2DscWYpuLpdyckdSOvgCrTD5dRHksbadI01SaiR/MIYrq6sjYhPi/j+afN1MsG8umumERtLVA15ZgNSyBACkb7m8TFeMUxnFQ1EBqUrCRLMpmO/wApJHpMdcNvxC4ProjMIuqpl+YRJJQ/MqgG52YCJJUDrjJmU9D0Pc04nHWtS2ZS/jWjRTNCpSWpSUqNQZQqhlhG0aCRpspN7yY9ZnwD4a0KianLVYj7xCsSoMjREqSZEkwIviXeCDSredyqy1FQ3AIgauTaGCmWkzeoRaIxitlxkKugDTl3kqYJWmRHIWJIS55RYFTAEreP+Zmy4INOvNfX9uC/HhxxyShVvarOvwTl1o5XyBJ8pmUyS3z/AGgud5DgkRuSOmH4JPT8vTfEG4FnKr5p2y2mrSCDznAMOwFhSYEiVD33mNNiAcTTKZlaiK6wQ21j2gyOhBBBXoQeuNEdWlauWZMmlzendHQPbt09P3bGHSRB6xfbv+fr7Ywv+O/bEa+IubqU8g5pOE1FUdpKsEeV+zP80x7DUcAqHvIZ5KlPzKdSm9OLOr6lIH9QtvI3xyZbiD5huQinSuNYvUqX3pgyFX+sg6gQREg4q3hmbpO7O6pV1imxorpaty6kWmyk6gU+z+0IvoQXBlZRQ47TZEYjy2dtKatcNqXU5axJADQApYlioOkmBng8cn6tma5dPkq8a1Li15q2q52V9q2JvkuFUaP/ABoNRF2N6jGfmdjzMx6sb2vhTN8SVQQbnbvvsD7j8cMWRraypRlbWqvT5tJZSPn02I3Oyz3jG9RXWdKMs3sImeXmJUnoIuN+oMY0rTfJj3a4E8/VZwSeRdixGpjY3UQY3tsLdcKZSo66SgZ3VYqUyQNYid22ZSSd4MsOgjqTJJSSazhF9THyjcm14HSJvFsMdTx1LhMtR5CdIq1OWmRYa4BllkVBJidNiYYKZc0NOkfB0+ST1JbfPju+eOEbeIfF9Zaamhl2GpgC1ek4EtyqgVCWktA1/LcAaibSDhOcSvRSqhOl1DR2gXXtYyCO4OIBx/ir1H5np1ayqGpJTZjRpFUAqV67LHlQTKrqbVq081iJp4Ty3l5LLqy6CKSki9mKySZ6kkn3Jxk9V2uC+SgqSdvv+fzveu+y323K6+M5bzcspkUdJKrES+oAmB8xA0DbZvU4r6gzBbMtIb3GmAN5VRMG398TP4sZ+s+ZKurKlIaKcglOYSagIEc0C0mNMemIhwjhVOqBquzEzMwInoesdT+V8UZHdtnQwNwitjqp5vLhpCVcy9gupuQH+oAi2+5t3GOnPZ5isV3FOmLLRojTPpbYdovJnbDQKD03amXRdJIJg30neNyP841bLUtQ1aqjEwAARJPQ9TjM4K+X93/COjHJJx1Uvsv5YpQqeewXSVopdtIsF3LT/M2wnecWl8HlJOZZoIcqywIjmcGOoB0iB9euIJnaq0cutGE1E66yJcCDFOke7SROwn2vZ/wxpCnRZI5tKuTeSG1C/c6lY/XBGVSTWy7e/nsVdXGsDvdur/bbxyTapRVvmUMRMagGjv8A2t1xsV7WPXr/AI/HAokYw1vz6HtjUpvk8/SN1eRMdSIPpbbrcYq74jsXz6U4JCUVIF4DMx36Tyqf/pxZtEconrJtP3pMd+v5YonxjnHr56rmKTaQWVRpJU6KekXINxKav+7djpk3K/Bz+sfo0t1Z38Epv/F1LjStOnupDAVCbD+USknr8uJ8gGk9Om0drbx1+k4jvBeAueGPn9YOYdGql6lMQadFSFUeXogMKatqvY+s4jOX8T5mrGlkUSPkTcQD8tVnETAvMEH0w6vK3RhyYnipyrgtTwznilapRJGl5qJ0IYn7RbtLAk6wItz3jSBKcRHwTwuhUo08wwNSuhZdb/dZC1NiijkpyJHKBI3nEuxjezOrjvQrEc4rFG0EhokEQTIvHNYzEXI33G4qXx94xzFCq+WFWnXNQqdNPVqpsmmFcTyBimooCfvTbe3yMVfwv4KmjU1nNio0/O1Fi4DTqIJrFdZBPMVPscJJtL0mnFpv1cHJ4N8M1K1dazuajpUWpUqMT5YKkSqKgVS0DQJsoA2ChTbajDVnMp/DZJ0y5FM06Z0MwLgG51N1ckyT1JJw35PxSQCKr0fsiBVqPUWieYKQyoNcyW08xSWBgRGEjUdm9+RskvifhW3YdeG+HqGXd3o0whqfMAW09PlUnSkwJ0gTAnC3E+F08xTalVXUjiGElZuCLqQQQQCCLiLYbcn40y1RNauSI5oUsVa0odAPMJG099sPGWzK1BqWY9QVP1DAEYsVdipp9yJ06LcPqBJdqDDkeJ0myhXO2o2jbVPQi6+c4xSyzCpUrJTo1LAs2keYN7k31SLAQCrkmWMyTN5RKqlHUMp3BEgwZG/YgGehAxTnxGC0cxQpVGerSDs0upIXzFUCkzGzMD5bXuQQTcSXnktW+fuGLHctK4f6FuZaslRQyOrA/KytII6wRINwdu2EOMcHp5mi1Gp8jgTBMjtB6Gdj1wwfDiofJqJBhKkg3jnBZo6C8kgdWJ3OJdq23vHTCRnqSY2SHw5OPgpzxJ4QzGWRywavSWCtURyAEczpqDAqTJ09ATK4aM5nmZQpdvs50qCCwMgyHFMO8kC7vJgEkxOL0zNFaisjAMjrpYNcFWkEEGQQQY9cQXxP4Qp0qavRQaU/5FLOxK/IDzlp0gQQTZQP5Bgm1pvSmEOdnTIdllclKgerU0Apq1661MbfZhoJ0oXGhmBUmQbEGUp4vzShyuZy1QSSiMVptp1KFBNSojIdIdoIJuvthpyXDFSprZ/LpsQKpUikdAkai+nUumZkEGBpkA2klfwBU1lqdejpB+z83Lec6KLgGoaqlrwJImABfcxCGLJvF6fP1r5foWfFy4qUkpJVV9kndLxfeuwxca4uGqqauZSqxWV1NoyVPaWJJBqmZ0qoIMCXHTkzD6GT+GY5ipTSa2ZQCsyAyq0qRAK0EkEhFAhdEXYxYnCvC1KkD5n29Vl0vUqAEkCOVFiKaSARTWBt2GHXK5WnSUrTVaaySQgCiY3sB+OHUIwTUefPv39iqWSeRpzfHC7FWZVRVEV61aqCflas3lkoQRKoQhKsAYIsQZBOJbkPEVRPmmulvlCmspJgsVWFqLcHlCkAGzzZ8zXhzLVCWakmoksWUaCxj7xUjV7GRacR3jXh40cu9bLea9SkdflltQcKQWUCIBgalO8gDYxjJKORO27+pepQaqqMcP8AGeU4iTl/KqOhbRNVF8tmQEggFyw+UEEqDJXDZ4u8GUctllq5ZUpii2pwSzF0qGDqZyWYhisAnYuBviCfDrM6czDB1Va1FoIuodiFsehBSe++Jf8AFNzmcxlcvTqMDSJqVQt9OrSFM94DQIPz++FlJU9XBbGDUo6O5DTwP+INbSKjVgoKEXpu1NCXpE7l2CkqbXXSdwQyUWNHeRVG8yCluxAIkGY9R0xcfgfw+NS1CkJRJ8rfSzQVZhe4UMy3mSSfuyX7xL4Ky2dU+bTAqxy1l5ai9BzD5x6NIP54phHXBati59R8PJ5/k8/VsvUq0jU1GEltySbxqJ7m+9v1xY/w68Tg6CSoCjyqpNmgsTSaZ5VVi6noA4PYYaP/AEJsnUbK1DqhRDaSoqpB5lBJ2+VhMggjaCceFPh3myWen5Xk1AyjVUiwZkKMApMkQflII07YRxcrSW64LnljP8b2l7X+C7R7/nP5YxVSZA9wZJ2/3+mOfg+WelSVKtXzWH3yNJIG0ySTAgFiZO53x2se2LY3scp80MXiTxAKGUep8r/IqtIOtuX6wNTx1AnFXZfghrBgrXAiCWF2U3m5gcone3QnFkeMeCnNZWsUgsgDUrkDVTksSZgal1U5gwL3sBDvCVWSTIJ6H8d9hsI9YBx3enktEn3OL1yeuLvYsnh70szk1CAGk9M0ysRAg02QjoVIZSvQgjFS+BsiHUuQZRog2IIkme0RtPe18WN4T4n9rUoG0jzactJIJioumOXSSjHv5wO84g/h6rpzGYF11V6rFT0LVnEH+U7mOt+wxXhtOS9+9y3qnHJjjL5/df6LC8F//DsIiK9YR7Vmw/4i/hDMlXrUSFChhUpwebnH2gNpaHGrV186Pu3lGKJcs142nBUGDBgwpYN3HOGtWplVI9Ub5KggjQ8AkKZ6em+Kn+IfBHNZAillpA0yAJh6mlw3yAc+uJkyVMmd7pxUXHvGRyfGMyGvSOjV3H2KXBtpiQY2N9sU5Ypqy3HJo1+H2VzVF6hdatGjp0u5UiJICuuvl5OckkNyzIFji2cvl1prC2G+8+5JNz7nEe8b8NqZzhzLQk1GCOoEKWgho5iAJE7nFVcM8Q8R4ey6vPRCAAldWNLmEzpaGBnaGF952xKaghmvibl6Z+q6oTTTW1gBMbkCT6CZMXgGJMDFc/Enw2q0MuWquzecAxYzI8qq5Cg/LOhQBJAAm5kl88J+PamcZ0OW0sgksrzTvsuoqCGIkwR0OOAfEHK56o2VqUnAE86MHKOk3BpSwiGOpZEAzAxMmpLYjHcJJtcDh4DrE06k7BxBP3tSyYn9PY4lfmTvHTrv7fu+Ivk83lMrUpZahWD1XBby9fm1KgA1GoTJiACbxOmBtiSU6ocAqSQbgiIMG/17i23vh8cdMEhcs9c3JdzIP0uOsdb/AO8aMoIIMGRBEi94v37euxxuV2PS3Y9f9jDfx3jdPJ0GrVm0qotMSxvCARJY7QP94dlfJX3jJFyQrIyipRamzIhYxBOjyzYRzHQIkwQTeTiRfD3xJWzCNTzAXzKaq2pTGpahMArsGGkiRY26ziqOO8aXiOfFZWcpAeqhP2dJKQlVuI+6WJuupjGLo8GcD8igGaddYBm25Z2T0gG4vzFoJxmxr1uuDZP/AKrlz2/cf3M+m/Xf8sE+t77nAZnr12j9+354FB3972jp+WNJjM6d/wDPphLLNKifyYHbrPXv7YXKGev5dot/vCRpEbC3aw3/AC3v9cVzVoZFN57g/wDCcVrIq6Eqim9AliAxRl5FdrMwZgAAbDQMTXP+CNeaasHULWKl9y6lQBC3i8sRcaSZ0vcYlbZdXILKGZDIlVJUntIsb7jcYUM2+k7dJxklBSu/dGlZpJLS+L/UTyWUSkipTUIigAKtlAGwAGw/XCsn9nfvgWe5/LGwP6emJZSQr4ncIDZcZkP5dTLkdY1rVYLpLbiGKsvSQR1kNHw049U1lNCijWIKzUJYMFjWF0xpaFFmtAMXOM/G3NOaFCjSYio1XVpE8whgLgaLNBgmbAgWkd3w54WpLVBvRhAoNgXQEz3IDWHTUZ3EVu1kjXfn6I1xr4L1fkT1h/3OEnMnSpgxczJUG0gd7ECes7xGN6tePc7D23Nug3OFKVGLkyTv/b6DbGiOO3bMLZrmctqpsgMalKzvEiJvvin6Hhqtl67ZU1tIIpv5tKAwQgrpY1A0RoJkRub9BOvF3xGy+SPlahUzFvs1BbQGAOuoVHKACpj5iCIHXEDXxS9arUpZRambzFQAvU0AaQx+6rBSmkFQrOEUQCZjmbLPIo6cd2x4Y8b9WRJpcfUn3gPgVJKYzQqPXrVl5qlQyU21UVH/AMsKywRuSt5jFeNxmnTzteeUtWqgUkkuWVyJAAsCVZpMTJ7EYsnwD4cq5LLGnWZWZnLwskLqVZEm7GQSWgSTiKeK/h0lGs+fSq559RpMA0tWfRCtuAPMspB7T20LK8cZS70zPkwQzVB8WuBs4V8QhSz1NXo1qcLFTlWoxWogYHkJYCfLNpF7gWxbXD+IU69NalJgyNsRbYkEEG6kEEEEAggg4p9KqtmqtdAGT7OlSKwdYp8vLHz63aFi5gAbDFr+Hsk9LLotQjXdmA2BqMXKg9QNUT1jFEMzybv8/qaJ4I4YpRHEnEaXxLUdqigBYIEKj13pyNUVlSykjpMeptMhzNLUjLJGoRKmCJtIIIIj0vhpo+GYhTWqFAQQixTuJ6pBAkzAja5IkF5X2EjXciNCpxVswDVq/YNq1JTekjrchQDUpI4AJEtEwDAm2GX/AN3jHiBr12WrQJNQ6ahLamAIRzU5mXUSoYEkhZOmcWbkvDNGn/O5/mqOzkeokwp9QAcar4bQIVD1D2YlWdeggspmLQWk2Eyb4rlCbVJlimkVH8R/F9cZ0JQqmklFVAWnUjmFyWUGNQkAAjYCd8Sng/ianxbJPSzIXWrSwp8kAGUZNer1B32PcYd838KMjUqGoVqAkkkCpCyevUn6n06COnIfDXKUXDUxUWPurUKzG0lYYj0LR3wuidVZLlEYsllKPDaGYZHqFXXmaRqEBtOgqN+YDURE32xV/wAOaSvxOjTYuQ7t8u5KqX3PaJb0B74u7xDkKdF/M0IKdS1UmANcFUkEaefV5Zc3tTHTDfkPHnDsu38MwGXZHNPStIBAZgtNKVUEz2IIMgEYSK0y0yDU6tCPgLOU87mcxX8ukjUGFMeUi6TKwWLRLMIdRtAdt5ETNsoQ5ZRZo1AmBueZY2N794HXeF+A2p5NalFEXnctoVw1YNbUjh9BMLBBEjleN0DTzK5paiK6HUrgMpGxDCQR7jGmDpbMrmtxFKgOxm95/wB7H27Y5eK8Eo5qkaVdBUptEoZE6WkEaSCPQz+px25jLTzKdLe0gxcBh1H6TjmTOFYWpys1haVYiZ0nrO8GD9cWcorToZuG/D3I0FKrl6ek3htVS6nciozD92xJCD7e0d7fXt+eMr2/OPW2MBon6+2++ISrgZtvk1ZBv79v3743CX36/nHtjDde/wCd9vr0nAxsfqdrYkhGWQdff02jGpsZn8fb9cZJPr+Xb9fywBvy6x+/wxBKE2pgjpMW/sNtjGClB+hj1thT2B/Lt/1hMTuZgxM9COsdBiqcL3JTMhfbp+uNguDT0/t+/rgDfT/AxndWNY3cT8M5fMsr16NOqyjSpdAxAJkgSNsdWXyqUVVKSBQNlQAW/ICw/LGf4g1B9mLEfORyweoBuxv7b36Hqp0wJ9Tf1xdGD7i6nwa06MEkmSfaB6Dr/wBnCpGDBi4UinGfhlks1m/4qsjs5ADLrKoxUQGYC5MBREwdIkG8yDh3CKOXXTRpJSXsihRuT0F9z+OOvBgJsMNPirhDZrKVqKEB3QhCTA1C6yRdeYC4uN8O2DACdblf+DPBNRHSrXQ0lpGadLUrSQGUFwmpQACCoDG8ExAGLAwYMLGKiqQ05ubthgwYMMIGDBgwAGDBgwAavTBEEAjsb4rzxJ8GaOYc1aVapSqHcHnQ2iBq5ltaxIHY4sXBgJTognDfDlXJZcU3Sg+XVftAurXvJqy0am3MyCIBGwAdeF8T8hnRiXQw6sq76mKu4AMEA6SwUchLM0BhiTYYs14PosGVC1FXEMtMgJYEBkUgik4LagyaTIEzsUUNL2LNd/iH3GlSirAhgCDYgiQfed8bKLYzhyobK3DGQMaLwbkI/NTk9P5lB7KY9OhGzbKs1abdiUHmDfcAcwH0w54AMNq8kV4G+ln6bEhXU7yLSJg3WZG+0Xwu4nYXv09O/wC+2Fa2XVxDKGHYgH9cctfg9Nv5ltHK7JaZjlIxNojcV02Nvy9PfGyptaL9vT0/D8sI0+FKuzVPq7E7R1OMHhCndqh96jH++ItE7ixQT+A2tEdsarVCze8AkAS3aYF/rjdcmgERI3hub/8AqcLBY2xBO5x+ST8ihbC5EC56qDJIsenvfCgyQJlzrI2nYc2oW2JHLf8ApGOnBiPmBgDGcGDAAYMGDAAYMGDAAYMGDAAYMGDAAYMGDAAYMGDAAYMGDAAYMGDAAYMGDAAYMGDAAYMGDAAYMGDAAYMGDAAYMGDAAYMGDAAYMGDAAYMGDAAYMGDAAYMGDAAYMGDA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3" name="AutoShape 9" descr="data:image/jpg;base64,/9j/4AAQSkZJRgABAQAAAQABAAD/2wCEAAkGBhQSERUUExQWFBUVGB4YGBcYGB4WFxgcFBcbGhsYGRwYHSYeFx0jHhgWHy8gIycqLCwtGB4xNTAqNSYrLCkBCQoKDgwOGg8PGiwkHyQ1LywsNCwvLSwtLCwsLC0sLCwsLC8sLCwsMCwsLCwsLCwsNCwsLCwsLCksLCwvLCwsLP/AABEIAMYA/gMBIgACEQEDEQH/xAAcAAABBAMBAAAAAAAAAAAAAAAAAwUGBwECBAj/xABAEAACAQIEBAQDBgYCAQEJAAABAhEDIQAEEjEFIkFRBhNhcQcygSNCkaGx8BRSYsHR4TPxchUWFzRDgpKTorL/xAAaAQACAwEBAAAAAAAAAAAAAAAAAgEDBAUG/8QAMBEAAgIBAwMCBAYCAwEAAAAAAAECEQMSITEEQVEi8BNhcbEygaHB0fGR4RQzQgX/2gAMAwEAAhEDEQA/ALxwYMGAAwYMGAAwYMGAAwYMGAAwYMGAAwYMGAAwYMYJwAZwY1ZwBJIA7m2Of/1WjMeak9tQ/wA4lJshtLk6sGOZuIIDEk+ysR+QxuubUiZjrcFfxkCMGlrsRqj5FsGOenxCmxgVEJ7BhOOjEDXYYMGDAAYMGDAAYMGDAAYMGDAAYMGDAAYMGDAAYMGDAAYMGDAAYMGDAAYMGDAAYMGDAAYwThOpWgwLm1vQnc9hY/h12wl5Bb5zq/pjl6dDvfvhXJLkDU8SBJFMFyOvyoLSOY7g/wBIaMYqZZ3WHcra4p2v/wCRvG20G2MChojQABNwAAImOlvbCorQdt56f798WRaauJW/DEP/AEunc6QZ3J5iYEX1TP1nCyZZVELbcWAA9sLav3/3jJX8MTqfcEkhJqXr+/wweX6x/wBfrhUj3xrq/wC4/dsQmTSOdqAMEwdrwP8AG2OZuHCeQtTMgkoQCT6iCp62IPphxHsbe07YFHbb6RGGUhdFnB/G1VI+V1vP3WA6RchvrGOyjnkYlZhhEg2NxNu/0nGdI7R9B/bGlWgCNvyHfA6ZKtHUDgw30ndCBd16z8wv3+8Pe8DcnfuSoDtfCuNDKSZtgwYMKMYJxocwuoJI1EEhesAgE+0sPxxrnMyKdN3JACKWJJgQom56Yr7w/wCIF/ivPrvBZWLmJ0zp0U+WYUAOegkdZxbDG5RcvAksii1HyWPgxC+L+NwKwWlUUIPvABtZC6mVp+RYZRIvqJ30kYlPC8751JagtqE7yNyLGBI9YxEsUopSa5BTTbS7HXgwYMVjhgwYMABgwYMABiM8f8fZfKuaZJeoBJVYgf8AkzMFUxJ0kzba4mSsMeR809RGIedYJDAg6tWqGnqZb8wfXCSb7GjDCMncuD0Bwb4mrXrrTamqU3MLU8wkyxhNQNNVAJhbMYZ1EdcTnHl/grVsw0ahSSkCzmBIDzIl5APKen3epOL0+HnEHei61cwcw6vqBcBagp1EVl1AAddYmBsRupAiMt9L5Gzwh+LHwSzHFXzZLFEserEWWe3Rj6dLTuAVK9YzoXfqf5R7TMnp9T0vrlqIRdKiB2mYm/64jJk0bLkzJWGVywQQPeTcknckm5PrhecahsZXGRNtjGtalqHTvt1BBHX0wlUyQJ3I/fTtjpwDF6k1wxHFPk5GyrADS0+jCR0m++NFzhEypX1YR+cx7HHcTgxbHM1zuQ4+BJavaP8A7f8AeMlusfl6e/vjmfKMo5Ja+xiY9D/nCRzoG9ifukQR7jeMaI1PgRtrk6mq94/DoP7fpjZX9B0m0YSVpjt7dsAp+nbp39v2Iw1Ii2K6rfh07H3/AOsYm235et/840Vvfp09cZDSPT/eIoBMEsSAAD0MW9/1j2wo+TIANMwyrpEyVO3zjdtvffucJNSO9w0QD13/AA/LHQtUgcwne6g7Ta1zinJF3Y0WhWlVmehG4/e/vhTHNWpauZCAwB0ncXjcA3BgYUy1fWJggyQQdwR/bqD1BGBOxyF/EbjAgZUhtFRZqEAgkE8qqeslTMTuBacRuhnZATLqlMFSxZkJJS8EAEah/VO89drcjHDxbglLMqFqAmDIIYqwneGUgidj3GNmHqI446dJmzYXkdplUcNyCVKvmZpKhABk0FCyRqu+pQwiBBU2kztOLT8ONROWp+RPlgQuqdViQZ1c06pmccf/ALDZQ/PS8wTIFRmcA+gJgTh+RAAANhbEdTnWVqrJwYnjW9GcGDBjKaAxgnGcV58YvFT5bLrl6Q+0zIYFpgKilQ0ep1BZ6AkzYYhulY0IuTpEnzfjjJU2KtmaWpY1Kra2E7cqSev0wDxvkYn+Lof/AJBP4b4868PrsjADfaAeWekdPSev1xL/AA/wetmKVRy5oJTsdatLELJi62XusnoAcZ3mfY6D6TGlbbLwyWdSsi1KbB0a6sNiJiR+GPOHxe8I1MtxBqoUGlmCaiaRsQw8wEC6wzgzEHXYzMWw/isZWkuWyiCoaS6C5LBNaxOgGS19XWJEAtfTWnietmK1SmMzXaqwJC/d0h9MkBQBEopNj0+tkslLY50mldG3A8lTWkxVRSLEF9JOkFZi+0DVv3nc4sHwBWak9cGnqtTCkBpGuRoOrlAHzki8STMACDcNyiUsxQSsD5J5n8s6SxoSZMaQTqK6oMwsiCBN15bMrWbzFZWpjlQgmCYlmkGCNlFrENinBj9Wts0ZM6lDSjqopAvc9SepjewA2tMY2A/t0P7+nTGgaIWCbxbpa0gmR7Y3n67db/r1/OcE8cm2UJqjdRgC/uO2NUafp6n9/TGwadsRwSwGD97YzGA4gA04yMYXGcCSZBg4zgOMTiWBwvS0NaNJuBBEd/Qg7+l+9lKRt+HQ+uFK9wOtx172mfrvhCiT1iO0+vqP3ON2OWqG5U1TFGj9Oh77YwsdP798NnHfEtDKqPOqBNXyjmZmg3gAEm7C+Itm/inllYpTDuwgg2VWLAQFLGSL6SSog/zDEvJCPLLYdPln+GLZPV+n59+mNhb8+h+s/wCOuIN4P8fHNOUq0WoMT9nLEhxB5ZIHOALnrMDE4Dgj/Z/f+MEZxmri7QuTHLFLTNUxVCAxHe47T1A/X6n1xz5xCh81QTFnUCSyiTYC5ZZJAG8kXJGFGFt4Ikg77en9uuFkae39sUzWmVoOTenUBAIuD29cbYa24gmX1Co2lRzAsxYkEgEXkk6mUAdmWNsNXE+M5ipRLUqboLWTS+YIJXZWBpgjnBBLWvINsRPJGPI0YORKcGGzgnFvOVg1qlMw4gqbiVbS3MoIPXqD2w54dO1aIarYMGDBiSAxEPiP4K/9QoDyzpr0pamdgwMaqbGCQDAg9wJkTiRcU4smXTU53sqj5naJ0qOpt7DcwATivz4nzGccLUXyEB0tS17HSHBqOLVEaFUABZ8wgzaZUHP0onU4esqpvD2bWstB0ak7EQrG6iV5m8udCjf2FsXHwPh1RcvQDM4egkavKKo0GQVCRI22ie4nHF4I4GldXzK1F1MxC0w0FEBZAGgyCSGM9Ynck4knH65TK5imtRTVNGpoXWA5IW+ld9h02wS6ODajZYuvyc1sVfnMy6KzKhHLrLBHVApiW+QaUs0GwjbaAycGzBet5tRpAkhfvMWtYnYC1uxxdHCc4iMYI8mpTRqV+UURTAXSIgASJH9az8wmuPHvh3L5Ov5lBlCEtqQMIosNIIHUA6lGkAlJH3SNOWWCUY+ncodcXuddfJmuKK0zFQ1YB6gOragI7bk9lJxa+VoCmiotgtgNvu9gI/c4rv4bUvMqa5laKmb7tVmD9FVh66jiy1ERf/8Ab0P5YtwK46vIsTbzOvt7XHfAav0/X2iL+2EWaTpm0XPaRt2J6xfb8WDxX46yvDgvmy9R/lpoQXg7sdRAVfUm8WmDDylWxak3wSKkxuTsYi+w2E++FBP6YqPNfGyqQdGXppE/NVaoTa1kRbzuJ/DrMPhx4pqZ7KmpW0+ZrYGGWANR06VDFlECOcyxVtxBxmlu7LXBpEuONSfz6fv6Yxqn/v8Af1xkH9ziBKMhsZBwah3/AGN8GrABknGs4GP49pxqf3+/7YiT7IEJ1ibdtjbvafX1Ha/TGqjrPbv+v0scb1UBBHRhBv0Nvp74RyjkoCRBIGx9+h/G+NWF3EWS3KI+InE2qcSrQSVpaaegn+UQSk2ALFjFjPfpHNJYQVqCLDShLL7RZxt1v3GJrxLKDOVHqMqjzTO+o095XUN79RAOk7iMRrOZYUSqq1SQSCdQ1dCN17HYdjPSebknrm65PQ9PUIKMuPfvkePD+czFPO5PzjNHWlymhQDAlrAqwN+bY9xvepNz+d46/rjztwjhTcQzAy4asJQs9R2BWmgW7NFICDECSASwE749FAgACfa/T8Ma+kTjCmjn/wD0pKeRNPhUb6t52v8A7/fTG2WJ0iZ733ve/btjBSQd+vW/pGNKeZAHOQpnqRB/8T19txi/Lwc1HD4lypeg2kEspDCDHykMb+w/EA9MR6nmM0tDzKT0a4CyE1OwbSxkLUUDcaY5d5npEzcTY7f29cQRiaKVqJNKlRomTUDGmo5kqD5FQKxDMdALkkXjUA2KeKLevuvt/Zqwyp6XwwpeNV1CrSTSCoFUvTbUpDjTTIUamYS4tIHmqYMxiT5/xXSy9Ok2Ymm9TT9mBrdSyliCF6DSw1bWxBuFuamUzOaVlp5umXdVrKFpKzGKdS+kVG0oEVyYDKeUXxUfH+HZhAlbMVKj1asnWGLEBZjVU9ReBsv4C7A0q1PngXNDlRXHk9F5D4hZStU8tXYMSqrqRlVi50jSYgiSBPcgbkYkuPM3gfjRq1ly9WoOafLZ76iZGkieYsDo0g8wlbk49GcFzTVKFN3Uo7ICytuDF5kA/iAfQbY2TSW8THCUnakuBPjXCjXVQGCFTIJTXupFrgjfocRLinw7rVs0r+ciUV0wVVlqnS2sgkNHzAEMCCJHVQTPsGEj6Za1yXObcdD4KgXhtfI1qtDLu1QKVp0zUElQQtUqr0XR0/5CTYKbmL4fMt4ZzeZCVHrJl2+/5C/aVAD96pUZibRBOodIx0fEKKNSlmG5UnQzKRLMZCqy7sCCYKyw9BJw58K47RFOnq1KQttUR+EztfYb9xjb8STgmnuUaFfA3eLPD7UMiooNUZ6CBEY6S9uUbgKSZiLDoLxivfCXHqFarFc/aEkKJDU+beA0gOTNm7gDrqmXi/xygpVgpFREFx5boRJGmXfSLGCCknl2tilOF8ROojq146SZtF52gYyZtenTfPJs6aMXLXXBf/AeGDKM5oKWp1WBcGFZbb05s9PmJiZW8ao04lNHMawCpkNcEQZtGIr4c4VVTKUmWqxZqYYpV5gWZVO8gqLGN7nsIxw8P8QstV38k0ggHmISQphijMFXVDgAiVA2XVa6Z1J43pmS8cZrVAnNGpcg32MdgR/r88edfi0zrxbMapPyadUHl8tYA6ROq3qceg6NYEhhMMFi3WLdes9uh7iYZ8T/AIdU89T89ClKugA1GyVFNtDkAsDtpIBiY62mW0nZXB0UXQzGvlNi3KDMAf5/K5ueuLg8I585VaTHyqdNECV9MKinWWdpJ+6Szk3EF9O8ip38J5tRJokT0UozxpLE6FYmwBJtb64m3g3xVltPkVNVGqwCU3dFdRYS0mPKk6wbGReZtiucXs1/Zpg4t1L6fQtfL+M6DswUuUUE+aAppmCynSQdTQVdfl3U/V7pVVYKynUGEgggggwZB6gyDiFNpem6o16epa4KhtDrTEy9Kmyo8C43Os7nlHHkeL18tmk1x/COotT0ClT8xdSsggVJZlkK0sddSByLqrVt+PftfVMjJiSVx9++fpRYn+cEz+xjiyvF6NSyOpaSpWYcHcgoeYEdQROOsNf+2JKKNyMaNXAvP97R6YQqVpsu3f8AUDv+mNLTvP8Asd+n+vTF0MTfJXqXYVWpJ9J9ibdTMfQYyrRE3mO3WcN2e47RoEK7QxGoKOZyNiQqgtEtvED9IhxrxLUqg6j5FLYKCpdxG1QqSBN+RDcAc1yC88kMKpsfHjlkew2eKKqq7tlXBFR5YhAEB0kNpbV9oQVmwAuACb4gPEaguXLOxPKpIjUTBLR90RAgCT7YduPca0UwAulDIBix8sjUJHLCyJA7gWmcRKlreoqopZ25VHX3N7QLH0nvjm25Nyqjt4Uoqnv2Ots41CmqJVZixJdZGmB92VP2giZM6ReNV2Nh/CrjtYutPzFFJkWVcsTKLCigZKkwIKnou1sQzifBxlMvz3q1N2PaIheoW0AdYw5ZBlp6NQgVUFTTYsOTeJ6AiY2scEM6TUl/ZObB6Gn4X5fn52/Yv1Gjb17D/oYUZpsb9wYxAvDvjhUphcwzOAAq1lBqlrRFRVBbX/UAZ+9pO8n4b4ioV2006is5BbQeWpp76GCuB9OuOpHJCe6ZwZY5RdNHZVRhdb/0mADteRJEQL7byOorH4hJGZqrL/aUUbQAgBYaqetjpJ5VEm8EA7rIxZ1TMqtRULKHYFlQkBmCgSQLTH13OGLPVMt/H0Kr1KXLSqgDUGJJZACAJtpeot/5gPdMuGM0XYMvwpamttyCZKqKyoUatK1PMZCyuNCug+ZOUIDocL/T00iZLWlEUiaKBhqZx5MqrbFS10ixUjm3AAxFa3CatB6lKgj1l1yhZStIBTKsJKK7kHmNl1LMESAvwzwpUVQ1auVbskHYyDqftq/lP98YOn6GbTU3SXHv35LOq6/FGXop9/kMXAPhi9fND+DqP5CGXzThVXVMhcuE+crfmDRMfLEH0DTBi8T6YgPgziLLW8qnUeqnmRUNQgkEhySpCi4ZYYbAEAQQRiwMdSmkk2YY5Fk9SOXiPEkoJrqGBsOpJOwUbsfQYp/j3xZzvmPTUJltJIgBaj6WEq2osV1RBgAjm64snxpRbykcAFabzUmZCMpXUNO0EqTNgATIjFV+P/BVRpzdFRHlFqokAjygeYfzcg2/p9bN02SCz6ciVV38l8sLeDXB72QjjXHq2acefWq1tNxrMgFonSo5V6WAxnhdasIFOrWQDYJUNNRe2zAD64xkPCWbrlRRy9Zw2xFJtHvrMIRffViZZH4PcQ8tiyUAYMIap1N1sVUqJmLkbY7KyYcb0yqjA4za2GgcMBYtUZ6jHcsdQtsSTdj6m9tsMPEMiAxNMMSJLLpkaTsV+usRA+UEW2WHEajEoRoJOlgQSwOxBDRpPpH4Ydqrqrh9psQo5tJIDABjdoBv1gdMR1WH4uH0Ldbr39A6bK8WVa3zsXz4ej+EoR1opaB/ILGPbbvht8QeHIZsxR1GuoBK/dcILxYkOU5QepVRG+Orw2F/haWkWC6V/wDFOVOszHe5Njh0p3tH5bW/fttjjTgpWmaoTcOCH8P4uaVKaas9MiRTgApaBo1kBVJtpJAuSD0Zkz/iermC1Nm8pUYOoj5YVipJsWHeAdJXrKxJuNeFX8wtl9IDsCwsACSJItBBGqesmRJJjgyPw7Cw1aq/mHlmlyIoLBhBK6j8gGq0EyAN8ZY/Ejs+Ean8Netc+BoqZ6mjVmYHnUJ5c6VJVB/xHm0KjD5pgKGIsIxtnOEZWuFY5dmYMBal5jufmDO+lW0IoK8xAbTA6EWHlOF0afyUqaSAOWmqWuYsNusYg/HuCnK1HYAJl2uoQaFgppZKhHKFF9I6AqBtAhaW6W3P537v58dx1mt+rfj6bL9+Plz2NuC8ETIoaVIqy1Hdmau9M1APLpv9mFlmAVQCSCSV1aYglPjnFKRGhiWpFXOmkgDksVKq1NTrkatYJVSTzARJDFk+JV67eVl2AY2aojMWYMtiGX/kqSLvYm8MpBZZxwr4fUkplagWqWufNRaoksTYOCq9yFAk7zbFywJ+qcue3v7Vz3K31GjaK3X62u/+dn47DBVrsKVLzqf2NRNWtgCCsDSWIJUWK2Ygme8gduQ4w9EQj+dTLSVdgWAJghGc2iAQrGBcCBEPvEsgqDUhNOosmV5dagGzrcVFEkwwibiLytSyNLMoKrUaTVVOli9EagyGCOYFgDcifusO+KZYHB2mCzqSpoYOL+Lq9KWWlTKTA1MbAzzOwgU122VulyDIb8/4xq1AUUseXm/hqTaudWA0k6mW4swEyCAcSY+CMqTH2izNg5juQO8duww68M4TSyy+XRQKo6DckiJYncmwk+g6DD1kkt5f4I1Y1/5K3ocLzzk6Mo69Trimzbbl25j1ufxw6cG+G7tU8zNvN1IRRuAZhmPTYEL+JnEz4rxallqbVarKiKJJIiYGwG5PYbzitPFXxfDr5WSUg7GqywwtvTUGxueZtrQDMhfg44O5bl8cmXIqiqQ0fFbiCVs3RyuWS+VUoQAoUGp5baVUWGkKJ7H2u05RKfD6ZYxUzLCe607xc2ie253w10KdYrpWnoH3nfk9yzMZbvc746OG8OEzevUVrAKfJQ7y5jqBPQe+2MGbJqtt7eP5fY6uDD8KKrd/PZb+O7E6yVcwwY81SsdNMEAai1gR0VAPWLQNjFhfD3MJmMzmaNRRVpVEQojKr04y5FJiAbczQwI3AHpiBVKijzebXVcAVqqjlpJH/HTbqzCFsYj0GJ58H6Ies7xHl5dVgAlft6hf62VZ7zhunk3Ne+3v20L1UaxTb9u0vf8Apj/nvhRTkmjXqU7GFIFQAiYJNnYCdpn1m+Gt/h1nQoHm5eoNoNNl/Pn9Og2ubDFm1YNuvaP3+PvjIT269P3+GOg8MHvRxV1E1yyo8p4fzZzWs5IOy8r+bpVSTBDhzIbTHQPA+UdcJ+NjmMmaVSt5cuZ1UVYaTTglecgEFTBNp1NbvcAHpP09O+K3+MKzTy9PlId2mVNoVIjfSJMEi8GOplsXTQ1q1bKs+eSxy7Khk4r4xWkNKA1GIBCDoP6yAQo9+o3xxZfP5vNEq2mmrAAinuYaYLE2nSRA3BPc4ZE4apqJSpswYmWinMyQOZugjXfoI/mk2HkuH6abeXubTA1X6jVYHbTqtO9px0pKMb7nn23so9+51+CPDwWqNGsLQI1NstR9BUILQ6qHYmCIbT2MWFhv8Pil/DUvIM0tA0EzJHdtVy38xN5mbzhwxilJyds7OPGscVFHPxDJitSqUmkCojISIJh1KmNQIm/UEYrzgnhOm1U0cwXq+U8Q7OVJB1K2liYBXSfrOxvZeI94hy/l1EzKhRBFOobgkM0IbbkO0X2DscWYpuLpdyckdSOvgCrTD5dRHksbadI01SaiR/MIYrq6sjYhPi/j+afN1MsG8umumERtLVA15ZgNSyBACkb7m8TFeMUxnFQ1EBqUrCRLMpmO/wApJHpMdcNvxC4ProjMIuqpl+YRJJQ/MqgG52YCJJUDrjJmU9D0Pc04nHWtS2ZS/jWjRTNCpSWpSUqNQZQqhlhG0aCRpspN7yY9ZnwD4a0KianLVYj7xCsSoMjREqSZEkwIviXeCDSredyqy1FQ3AIgauTaGCmWkzeoRaIxitlxkKugDTl3kqYJWmRHIWJIS55RYFTAEreP+Zmy4INOvNfX9uC/HhxxyShVvarOvwTl1o5XyBJ8pmUyS3z/AGgud5DgkRuSOmH4JPT8vTfEG4FnKr5p2y2mrSCDznAMOwFhSYEiVD33mNNiAcTTKZlaiK6wQ21j2gyOhBBBXoQeuNEdWlauWZMmlzendHQPbt09P3bGHSRB6xfbv+fr7Ywv+O/bEa+IubqU8g5pOE1FUdpKsEeV+zP80x7DUcAqHvIZ5KlPzKdSm9OLOr6lIH9QtvI3xyZbiD5huQinSuNYvUqX3pgyFX+sg6gQREg4q3hmbpO7O6pV1imxorpaty6kWmyk6gU+z+0IvoQXBlZRQ47TZEYjy2dtKatcNqXU5axJADQApYlioOkmBng8cn6tma5dPkq8a1Li15q2q52V9q2JvkuFUaP/ABoNRF2N6jGfmdjzMx6sb2vhTN8SVQQbnbvvsD7j8cMWRraypRlbWqvT5tJZSPn02I3Oyz3jG9RXWdKMs3sImeXmJUnoIuN+oMY0rTfJj3a4E8/VZwSeRdixGpjY3UQY3tsLdcKZSo66SgZ3VYqUyQNYid22ZSSd4MsOgjqTJJSSazhF9THyjcm14HSJvFsMdTx1LhMtR5CdIq1OWmRYa4BllkVBJidNiYYKZc0NOkfB0+ST1JbfPju+eOEbeIfF9Zaamhl2GpgC1ek4EtyqgVCWktA1/LcAaibSDhOcSvRSqhOl1DR2gXXtYyCO4OIBx/ir1H5np1ayqGpJTZjRpFUAqV67LHlQTKrqbVq081iJp4Ty3l5LLqy6CKSki9mKySZ6kkn3Jxk9V2uC+SgqSdvv+fzveu+y323K6+M5bzcspkUdJKrES+oAmB8xA0DbZvU4r6gzBbMtIb3GmAN5VRMG398TP4sZ+s+ZKurKlIaKcglOYSagIEc0C0mNMemIhwjhVOqBquzEzMwInoesdT+V8UZHdtnQwNwitjqp5vLhpCVcy9gupuQH+oAi2+5t3GOnPZ5isV3FOmLLRojTPpbYdovJnbDQKD03amXRdJIJg30neNyP841bLUtQ1aqjEwAARJPQ9TjM4K+X93/COjHJJx1Uvsv5YpQqeewXSVopdtIsF3LT/M2wnecWl8HlJOZZoIcqywIjmcGOoB0iB9euIJnaq0cutGE1E66yJcCDFOke7SROwn2vZ/wxpCnRZI5tKuTeSG1C/c6lY/XBGVSTWy7e/nsVdXGsDvdur/bbxyTapRVvmUMRMagGjv8A2t1xsV7WPXr/AI/HAokYw1vz6HtjUpvk8/SN1eRMdSIPpbbrcYq74jsXz6U4JCUVIF4DMx36Tyqf/pxZtEconrJtP3pMd+v5YonxjnHr56rmKTaQWVRpJU6KekXINxKav+7djpk3K/Bz+sfo0t1Z38Epv/F1LjStOnupDAVCbD+USknr8uJ8gGk9Om0drbx1+k4jvBeAueGPn9YOYdGql6lMQadFSFUeXogMKatqvY+s4jOX8T5mrGlkUSPkTcQD8tVnETAvMEH0w6vK3RhyYnipyrgtTwznilapRJGl5qJ0IYn7RbtLAk6wItz3jSBKcRHwTwuhUo08wwNSuhZdb/dZC1NiijkpyJHKBI3nEuxjezOrjvQrEc4rFG0EhokEQTIvHNYzEXI33G4qXx94xzFCq+WFWnXNQqdNPVqpsmmFcTyBimooCfvTbe3yMVfwv4KmjU1nNio0/O1Fi4DTqIJrFdZBPMVPscJJtL0mnFpv1cHJ4N8M1K1dazuajpUWpUqMT5YKkSqKgVS0DQJsoA2ChTbajDVnMp/DZJ0y5FM06Z0MwLgG51N1ckyT1JJw35PxSQCKr0fsiBVqPUWieYKQyoNcyW08xSWBgRGEjUdm9+RskvifhW3YdeG+HqGXd3o0whqfMAW09PlUnSkwJ0gTAnC3E+F08xTalVXUjiGElZuCLqQQQQCCLiLYbcn40y1RNauSI5oUsVa0odAPMJG099sPGWzK1BqWY9QVP1DAEYsVdipp9yJ06LcPqBJdqDDkeJ0myhXO2o2jbVPQi6+c4xSyzCpUrJTo1LAs2keYN7k31SLAQCrkmWMyTN5RKqlHUMp3BEgwZG/YgGehAxTnxGC0cxQpVGerSDs0upIXzFUCkzGzMD5bXuQQTcSXnktW+fuGLHctK4f6FuZaslRQyOrA/KytII6wRINwdu2EOMcHp5mi1Gp8jgTBMjtB6Gdj1wwfDiofJqJBhKkg3jnBZo6C8kgdWJ3OJdq23vHTCRnqSY2SHw5OPgpzxJ4QzGWRywavSWCtURyAEczpqDAqTJ09ATK4aM5nmZQpdvs50qCCwMgyHFMO8kC7vJgEkxOL0zNFaisjAMjrpYNcFWkEEGQQQY9cQXxP4Qp0qavRQaU/5FLOxK/IDzlp0gQQTZQP5Bgm1pvSmEOdnTIdllclKgerU0Apq1661MbfZhoJ0oXGhmBUmQbEGUp4vzShyuZy1QSSiMVptp1KFBNSojIdIdoIJuvthpyXDFSprZ/LpsQKpUikdAkai+nUumZkEGBpkA2klfwBU1lqdejpB+z83Lec6KLgGoaqlrwJImABfcxCGLJvF6fP1r5foWfFy4qUkpJVV9kndLxfeuwxca4uGqqauZSqxWV1NoyVPaWJJBqmZ0qoIMCXHTkzD6GT+GY5ipTSa2ZQCsyAyq0qRAK0EkEhFAhdEXYxYnCvC1KkD5n29Vl0vUqAEkCOVFiKaSARTWBt2GHXK5WnSUrTVaaySQgCiY3sB+OHUIwTUefPv39iqWSeRpzfHC7FWZVRVEV61aqCflas3lkoQRKoQhKsAYIsQZBOJbkPEVRPmmulvlCmspJgsVWFqLcHlCkAGzzZ8zXhzLVCWakmoksWUaCxj7xUjV7GRacR3jXh40cu9bLea9SkdflltQcKQWUCIBgalO8gDYxjJKORO27+pepQaqqMcP8AGeU4iTl/KqOhbRNVF8tmQEggFyw+UEEqDJXDZ4u8GUctllq5ZUpii2pwSzF0qGDqZyWYhisAnYuBviCfDrM6czDB1Va1FoIuodiFsehBSe++Jf8AFNzmcxlcvTqMDSJqVQt9OrSFM94DQIPz++FlJU9XBbGDUo6O5DTwP+INbSKjVgoKEXpu1NCXpE7l2CkqbXXSdwQyUWNHeRVG8yCluxAIkGY9R0xcfgfw+NS1CkJRJ8rfSzQVZhe4UMy3mSSfuyX7xL4Ky2dU+bTAqxy1l5ai9BzD5x6NIP54phHXBati59R8PJ5/k8/VsvUq0jU1GEltySbxqJ7m+9v1xY/w68Tg6CSoCjyqpNmgsTSaZ5VVi6noA4PYYaP/AEJsnUbK1DqhRDaSoqpB5lBJ2+VhMggjaCceFPh3myWen5Xk1AyjVUiwZkKMApMkQflII07YRxcrSW64LnljP8b2l7X+C7R7/nP5YxVSZA9wZJ2/3+mOfg+WelSVKtXzWH3yNJIG0ySTAgFiZO53x2se2LY3scp80MXiTxAKGUep8r/IqtIOtuX6wNTx1AnFXZfghrBgrXAiCWF2U3m5gcone3QnFkeMeCnNZWsUgsgDUrkDVTksSZgal1U5gwL3sBDvCVWSTIJ6H8d9hsI9YBx3enktEn3OL1yeuLvYsnh70szk1CAGk9M0ysRAg02QjoVIZSvQgjFS+BsiHUuQZRog2IIkme0RtPe18WN4T4n9rUoG0jzactJIJioumOXSSjHv5wO84g/h6rpzGYF11V6rFT0LVnEH+U7mOt+wxXhtOS9+9y3qnHJjjL5/df6LC8F//DsIiK9YR7Vmw/4i/hDMlXrUSFChhUpwebnH2gNpaHGrV186Pu3lGKJcs142nBUGDBgwpYN3HOGtWplVI9Ub5KggjQ8AkKZ6em+Kn+IfBHNZAillpA0yAJh6mlw3yAc+uJkyVMmd7pxUXHvGRyfGMyGvSOjV3H2KXBtpiQY2N9sU5Ypqy3HJo1+H2VzVF6hdatGjp0u5UiJICuuvl5OckkNyzIFji2cvl1prC2G+8+5JNz7nEe8b8NqZzhzLQk1GCOoEKWgho5iAJE7nFVcM8Q8R4ey6vPRCAAldWNLmEzpaGBnaGF952xKaghmvibl6Z+q6oTTTW1gBMbkCT6CZMXgGJMDFc/Enw2q0MuWquzecAxYzI8qq5Cg/LOhQBJAAm5kl88J+PamcZ0OW0sgksrzTvsuoqCGIkwR0OOAfEHK56o2VqUnAE86MHKOk3BpSwiGOpZEAzAxMmpLYjHcJJtcDh4DrE06k7BxBP3tSyYn9PY4lfmTvHTrv7fu+Ivk83lMrUpZahWD1XBby9fm1KgA1GoTJiACbxOmBtiSU6ocAqSQbgiIMG/17i23vh8cdMEhcs9c3JdzIP0uOsdb/AO8aMoIIMGRBEi94v37euxxuV2PS3Y9f9jDfx3jdPJ0GrVm0qotMSxvCARJY7QP94dlfJX3jJFyQrIyipRamzIhYxBOjyzYRzHQIkwQTeTiRfD3xJWzCNTzAXzKaq2pTGpahMArsGGkiRY26ziqOO8aXiOfFZWcpAeqhP2dJKQlVuI+6WJuupjGLo8GcD8igGaddYBm25Z2T0gG4vzFoJxmxr1uuDZP/AKrlz2/cf3M+m/Xf8sE+t77nAZnr12j9+354FB3972jp+WNJjM6d/wDPphLLNKifyYHbrPXv7YXKGev5dot/vCRpEbC3aw3/AC3v9cVzVoZFN57g/wDCcVrIq6Eqim9AliAxRl5FdrMwZgAAbDQMTXP+CNeaasHULWKl9y6lQBC3i8sRcaSZ0vcYlbZdXILKGZDIlVJUntIsb7jcYUM2+k7dJxklBSu/dGlZpJLS+L/UTyWUSkipTUIigAKtlAGwAGw/XCsn9nfvgWe5/LGwP6emJZSQr4ncIDZcZkP5dTLkdY1rVYLpLbiGKsvSQR1kNHw049U1lNCijWIKzUJYMFjWF0xpaFFmtAMXOM/G3NOaFCjSYio1XVpE8whgLgaLNBgmbAgWkd3w54WpLVBvRhAoNgXQEz3IDWHTUZ3EVu1kjXfn6I1xr4L1fkT1h/3OEnMnSpgxczJUG0gd7ECes7xGN6tePc7D23Nug3OFKVGLkyTv/b6DbGiOO3bMLZrmctqpsgMalKzvEiJvvin6Hhqtl67ZU1tIIpv5tKAwQgrpY1A0RoJkRub9BOvF3xGy+SPlahUzFvs1BbQGAOuoVHKACpj5iCIHXEDXxS9arUpZRambzFQAvU0AaQx+6rBSmkFQrOEUQCZjmbLPIo6cd2x4Y8b9WRJpcfUn3gPgVJKYzQqPXrVl5qlQyU21UVH/AMsKywRuSt5jFeNxmnTzteeUtWqgUkkuWVyJAAsCVZpMTJ7EYsnwD4cq5LLGnWZWZnLwskLqVZEm7GQSWgSTiKeK/h0lGs+fSq559RpMA0tWfRCtuAPMspB7T20LK8cZS70zPkwQzVB8WuBs4V8QhSz1NXo1qcLFTlWoxWogYHkJYCfLNpF7gWxbXD+IU69NalJgyNsRbYkEEG6kEEEEAggg4p9KqtmqtdAGT7OlSKwdYp8vLHz63aFi5gAbDFr+Hsk9LLotQjXdmA2BqMXKg9QNUT1jFEMzybv8/qaJ4I4YpRHEnEaXxLUdqigBYIEKj13pyNUVlSykjpMeptMhzNLUjLJGoRKmCJtIIIIj0vhpo+GYhTWqFAQQixTuJ6pBAkzAja5IkF5X2EjXciNCpxVswDVq/YNq1JTekjrchQDUpI4AJEtEwDAm2GX/AN3jHiBr12WrQJNQ6ahLamAIRzU5mXUSoYEkhZOmcWbkvDNGn/O5/mqOzkeokwp9QAcar4bQIVD1D2YlWdeggspmLQWk2Eyb4rlCbVJlimkVH8R/F9cZ0JQqmklFVAWnUjmFyWUGNQkAAjYCd8Sng/ianxbJPSzIXWrSwp8kAGUZNer1B32PcYd838KMjUqGoVqAkkkCpCyevUn6n06COnIfDXKUXDUxUWPurUKzG0lYYj0LR3wuidVZLlEYsllKPDaGYZHqFXXmaRqEBtOgqN+YDURE32xV/wAOaSvxOjTYuQ7t8u5KqX3PaJb0B74u7xDkKdF/M0IKdS1UmANcFUkEaefV5Zc3tTHTDfkPHnDsu38MwGXZHNPStIBAZgtNKVUEz2IIMgEYSK0y0yDU6tCPgLOU87mcxX8ukjUGFMeUi6TKwWLRLMIdRtAdt5ETNsoQ5ZRZo1AmBueZY2N794HXeF+A2p5NalFEXnctoVw1YNbUjh9BMLBBEjleN0DTzK5paiK6HUrgMpGxDCQR7jGmDpbMrmtxFKgOxm95/wB7H27Y5eK8Eo5qkaVdBUptEoZE6WkEaSCPQz+px25jLTzKdLe0gxcBh1H6TjmTOFYWpys1haVYiZ0nrO8GD9cWcorToZuG/D3I0FKrl6ek3htVS6nciozD92xJCD7e0d7fXt+eMr2/OPW2MBon6+2++ISrgZtvk1ZBv79v3743CX36/nHtjDde/wCd9vr0nAxsfqdrYkhGWQdff02jGpsZn8fb9cZJPr+Xb9fywBvy6x+/wxBKE2pgjpMW/sNtjGClB+hj1thT2B/Lt/1hMTuZgxM9COsdBiqcL3JTMhfbp+uNguDT0/t+/rgDfT/AxndWNY3cT8M5fMsr16NOqyjSpdAxAJkgSNsdWXyqUVVKSBQNlQAW/ICw/LGf4g1B9mLEfORyweoBuxv7b36Hqp0wJ9Tf1xdGD7i6nwa06MEkmSfaB6Dr/wBnCpGDBi4UinGfhlks1m/4qsjs5ADLrKoxUQGYC5MBREwdIkG8yDh3CKOXXTRpJSXsihRuT0F9z+OOvBgJsMNPirhDZrKVqKEB3QhCTA1C6yRdeYC4uN8O2DACdblf+DPBNRHSrXQ0lpGadLUrSQGUFwmpQACCoDG8ExAGLAwYMLGKiqQ05ubthgwYMMIGDBgwAGDBgwAavTBEEAjsb4rzxJ8GaOYc1aVapSqHcHnQ2iBq5ltaxIHY4sXBgJTognDfDlXJZcU3Sg+XVftAurXvJqy0am3MyCIBGwAdeF8T8hnRiXQw6sq76mKu4AMEA6SwUchLM0BhiTYYs14PosGVC1FXEMtMgJYEBkUgik4LagyaTIEzsUUNL2LNd/iH3GlSirAhgCDYgiQfed8bKLYzhyobK3DGQMaLwbkI/NTk9P5lB7KY9OhGzbKs1abdiUHmDfcAcwH0w54AMNq8kV4G+ln6bEhXU7yLSJg3WZG+0Xwu4nYXv09O/wC+2Fa2XVxDKGHYgH9cctfg9Nv5ltHK7JaZjlIxNojcV02Nvy9PfGyptaL9vT0/D8sI0+FKuzVPq7E7R1OMHhCndqh96jH++ItE7ixQT+A2tEdsarVCze8AkAS3aYF/rjdcmgERI3hub/8AqcLBY2xBO5x+ST8ihbC5EC56qDJIsenvfCgyQJlzrI2nYc2oW2JHLf8ApGOnBiPmBgDGcGDAAYMGDAAYMGDAAYMGDAAYMGDAAYMGDAAYMGDAAYMGDAAYMGDAAYMGDAAYMGDAAYMGDAAYMGDAAYMGDAAYMGDAAYMGDAAYMGDAAYMGDAAYMGDAAYMGDAAYMGDA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5" name="AutoShape 11" descr="data:image/jpg;base64,/9j/4AAQSkZJRgABAQAAAQABAAD/2wCEAAkGBhQSERUUExQWFBUVGB4YGBcYGB4WFxgcFBcbGhsYGRwYHSYeFx0jHhgWHy8gIycqLCwtGB4xNTAqNSYrLCkBCQoKDgwOGg8PGiwkHyQ1LywsNCwvLSwtLCwsLC0sLCwsLC8sLCwsMCwsLCwsLCwsNCwsLCwsLCksLCwvLCwsLP/AABEIAMYA/gMBIgACEQEDEQH/xAAcAAABBAMBAAAAAAAAAAAAAAAAAwUGBwECBAj/xABAEAACAQIEBAQDBgYCAQEJAAABAhEDIQAEEjEFIkFRBhNhcQcygSNCkaGx8BRSYsHR4TPxchUWFzRDgpKTorL/xAAaAQACAwEBAAAAAAAAAAAAAAAAAgEDBAUG/8QAMBEAAgIBAwMCBAYCAwEAAAAAAAECEQMSITEEQVEi8BNhcbEygaHB0fGR4RQzQgX/2gAMAwEAAhEDEQA/ALxwYMGAAwYMGAAwYMGAAwYMGAAwYMGAAwYMGAAwYMYJwAZwY1ZwBJIA7m2Of/1WjMeak9tQ/wA4lJshtLk6sGOZuIIDEk+ysR+QxuubUiZjrcFfxkCMGlrsRqj5FsGOenxCmxgVEJ7BhOOjEDXYYMGDAAYMGDAAYMGDAAYMGDAAYMGDAAYMGDAAYMGDAAYMGDAAYMGDAAYMGDAAYMGDAAYwThOpWgwLm1vQnc9hY/h12wl5Bb5zq/pjl6dDvfvhXJLkDU8SBJFMFyOvyoLSOY7g/wBIaMYqZZ3WHcra4p2v/wCRvG20G2MChojQABNwAAImOlvbCorQdt56f798WRaauJW/DEP/AEunc6QZ3J5iYEX1TP1nCyZZVELbcWAA9sLav3/3jJX8MTqfcEkhJqXr+/wweX6x/wBfrhUj3xrq/wC4/dsQmTSOdqAMEwdrwP8AG2OZuHCeQtTMgkoQCT6iCp62IPphxHsbe07YFHbb6RGGUhdFnB/G1VI+V1vP3WA6RchvrGOyjnkYlZhhEg2NxNu/0nGdI7R9B/bGlWgCNvyHfA6ZKtHUDgw30ndCBd16z8wv3+8Pe8DcnfuSoDtfCuNDKSZtgwYMKMYJxocwuoJI1EEhesAgE+0sPxxrnMyKdN3JACKWJJgQom56Yr7w/wCIF/ivPrvBZWLmJ0zp0U+WYUAOegkdZxbDG5RcvAksii1HyWPgxC+L+NwKwWlUUIPvABtZC6mVp+RYZRIvqJ30kYlPC8751JagtqE7yNyLGBI9YxEsUopSa5BTTbS7HXgwYMVjhgwYMABgwYMABiM8f8fZfKuaZJeoBJVYgf8AkzMFUxJ0kzba4mSsMeR809RGIedYJDAg6tWqGnqZb8wfXCSb7GjDCMncuD0Bwb4mrXrrTamqU3MLU8wkyxhNQNNVAJhbMYZ1EdcTnHl/grVsw0ahSSkCzmBIDzIl5APKen3epOL0+HnEHei61cwcw6vqBcBagp1EVl1AAddYmBsRupAiMt9L5Gzwh+LHwSzHFXzZLFEserEWWe3Rj6dLTuAVK9YzoXfqf5R7TMnp9T0vrlqIRdKiB2mYm/64jJk0bLkzJWGVywQQPeTcknckm5PrhecahsZXGRNtjGtalqHTvt1BBHX0wlUyQJ3I/fTtjpwDF6k1wxHFPk5GyrADS0+jCR0m++NFzhEypX1YR+cx7HHcTgxbHM1zuQ4+BJavaP8A7f8AeMlusfl6e/vjmfKMo5Ja+xiY9D/nCRzoG9ifukQR7jeMaI1PgRtrk6mq94/DoP7fpjZX9B0m0YSVpjt7dsAp+nbp39v2Iw1Ii2K6rfh07H3/AOsYm235et/840Vvfp09cZDSPT/eIoBMEsSAAD0MW9/1j2wo+TIANMwyrpEyVO3zjdtvffucJNSO9w0QD13/AA/LHQtUgcwne6g7Ta1zinJF3Y0WhWlVmehG4/e/vhTHNWpauZCAwB0ncXjcA3BgYUy1fWJggyQQdwR/bqD1BGBOxyF/EbjAgZUhtFRZqEAgkE8qqeslTMTuBacRuhnZATLqlMFSxZkJJS8EAEah/VO89drcjHDxbglLMqFqAmDIIYqwneGUgidj3GNmHqI446dJmzYXkdplUcNyCVKvmZpKhABk0FCyRqu+pQwiBBU2kztOLT8ONROWp+RPlgQuqdViQZ1c06pmccf/ALDZQ/PS8wTIFRmcA+gJgTh+RAAANhbEdTnWVqrJwYnjW9GcGDBjKaAxgnGcV58YvFT5bLrl6Q+0zIYFpgKilQ0ep1BZ6AkzYYhulY0IuTpEnzfjjJU2KtmaWpY1Kra2E7cqSev0wDxvkYn+Lof/AJBP4b4868PrsjADfaAeWekdPSev1xL/AA/wetmKVRy5oJTsdatLELJi62XusnoAcZ3mfY6D6TGlbbLwyWdSsi1KbB0a6sNiJiR+GPOHxe8I1MtxBqoUGlmCaiaRsQw8wEC6wzgzEHXYzMWw/isZWkuWyiCoaS6C5LBNaxOgGS19XWJEAtfTWnietmK1SmMzXaqwJC/d0h9MkBQBEopNj0+tkslLY50mldG3A8lTWkxVRSLEF9JOkFZi+0DVv3nc4sHwBWak9cGnqtTCkBpGuRoOrlAHzki8STMACDcNyiUsxQSsD5J5n8s6SxoSZMaQTqK6oMwsiCBN15bMrWbzFZWpjlQgmCYlmkGCNlFrENinBj9Wts0ZM6lDSjqopAvc9SepjewA2tMY2A/t0P7+nTGgaIWCbxbpa0gmR7Y3n67db/r1/OcE8cm2UJqjdRgC/uO2NUafp6n9/TGwadsRwSwGD97YzGA4gA04yMYXGcCSZBg4zgOMTiWBwvS0NaNJuBBEd/Qg7+l+9lKRt+HQ+uFK9wOtx172mfrvhCiT1iO0+vqP3ON2OWqG5U1TFGj9Oh77YwsdP798NnHfEtDKqPOqBNXyjmZmg3gAEm7C+Itm/inllYpTDuwgg2VWLAQFLGSL6SSog/zDEvJCPLLYdPln+GLZPV+n59+mNhb8+h+s/wCOuIN4P8fHNOUq0WoMT9nLEhxB5ZIHOALnrMDE4Dgj/Z/f+MEZxmri7QuTHLFLTNUxVCAxHe47T1A/X6n1xz5xCh81QTFnUCSyiTYC5ZZJAG8kXJGFGFt4Ikg77en9uuFkae39sUzWmVoOTenUBAIuD29cbYa24gmX1Co2lRzAsxYkEgEXkk6mUAdmWNsNXE+M5ipRLUqboLWTS+YIJXZWBpgjnBBLWvINsRPJGPI0YORKcGGzgnFvOVg1qlMw4gqbiVbS3MoIPXqD2w54dO1aIarYMGDBiSAxEPiP4K/9QoDyzpr0pamdgwMaqbGCQDAg9wJkTiRcU4smXTU53sqj5naJ0qOpt7DcwATivz4nzGccLUXyEB0tS17HSHBqOLVEaFUABZ8wgzaZUHP0onU4esqpvD2bWstB0ak7EQrG6iV5m8udCjf2FsXHwPh1RcvQDM4egkavKKo0GQVCRI22ie4nHF4I4GldXzK1F1MxC0w0FEBZAGgyCSGM9Ynck4knH65TK5imtRTVNGpoXWA5IW+ld9h02wS6ODajZYuvyc1sVfnMy6KzKhHLrLBHVApiW+QaUs0GwjbaAycGzBet5tRpAkhfvMWtYnYC1uxxdHCc4iMYI8mpTRqV+UURTAXSIgASJH9az8wmuPHvh3L5Ov5lBlCEtqQMIosNIIHUA6lGkAlJH3SNOWWCUY+ncodcXuddfJmuKK0zFQ1YB6gOragI7bk9lJxa+VoCmiotgtgNvu9gI/c4rv4bUvMqa5laKmb7tVmD9FVh66jiy1ERf/8Ab0P5YtwK46vIsTbzOvt7XHfAav0/X2iL+2EWaTpm0XPaRt2J6xfb8WDxX46yvDgvmy9R/lpoQXg7sdRAVfUm8WmDDylWxak3wSKkxuTsYi+w2E++FBP6YqPNfGyqQdGXppE/NVaoTa1kRbzuJ/DrMPhx4pqZ7KmpW0+ZrYGGWANR06VDFlECOcyxVtxBxmlu7LXBpEuONSfz6fv6Yxqn/v8Af1xkH9ziBKMhsZBwah3/AGN8GrABknGs4GP49pxqf3+/7YiT7IEJ1ibdtjbvafX1Ha/TGqjrPbv+v0scb1UBBHRhBv0Nvp74RyjkoCRBIGx9+h/G+NWF3EWS3KI+InE2qcSrQSVpaaegn+UQSk2ALFjFjPfpHNJYQVqCLDShLL7RZxt1v3GJrxLKDOVHqMqjzTO+o095XUN79RAOk7iMRrOZYUSqq1SQSCdQ1dCN17HYdjPSebknrm65PQ9PUIKMuPfvkePD+czFPO5PzjNHWlymhQDAlrAqwN+bY9xvepNz+d46/rjztwjhTcQzAy4asJQs9R2BWmgW7NFICDECSASwE749FAgACfa/T8Ma+kTjCmjn/wD0pKeRNPhUb6t52v8A7/fTG2WJ0iZ733ve/btjBSQd+vW/pGNKeZAHOQpnqRB/8T19txi/Lwc1HD4lypeg2kEspDCDHykMb+w/EA9MR6nmM0tDzKT0a4CyE1OwbSxkLUUDcaY5d5npEzcTY7f29cQRiaKVqJNKlRomTUDGmo5kqD5FQKxDMdALkkXjUA2KeKLevuvt/Zqwyp6XwwpeNV1CrSTSCoFUvTbUpDjTTIUamYS4tIHmqYMxiT5/xXSy9Ok2Ymm9TT9mBrdSyliCF6DSw1bWxBuFuamUzOaVlp5umXdVrKFpKzGKdS+kVG0oEVyYDKeUXxUfH+HZhAlbMVKj1asnWGLEBZjVU9ReBsv4C7A0q1PngXNDlRXHk9F5D4hZStU8tXYMSqrqRlVi50jSYgiSBPcgbkYkuPM3gfjRq1ly9WoOafLZ76iZGkieYsDo0g8wlbk49GcFzTVKFN3Uo7ICytuDF5kA/iAfQbY2TSW8THCUnakuBPjXCjXVQGCFTIJTXupFrgjfocRLinw7rVs0r+ciUV0wVVlqnS2sgkNHzAEMCCJHVQTPsGEj6Za1yXObcdD4KgXhtfI1qtDLu1QKVp0zUElQQtUqr0XR0/5CTYKbmL4fMt4ZzeZCVHrJl2+/5C/aVAD96pUZibRBOodIx0fEKKNSlmG5UnQzKRLMZCqy7sCCYKyw9BJw58K47RFOnq1KQttUR+EztfYb9xjb8STgmnuUaFfA3eLPD7UMiooNUZ6CBEY6S9uUbgKSZiLDoLxivfCXHqFarFc/aEkKJDU+beA0gOTNm7gDrqmXi/xygpVgpFREFx5boRJGmXfSLGCCknl2tilOF8ROojq146SZtF52gYyZtenTfPJs6aMXLXXBf/AeGDKM5oKWp1WBcGFZbb05s9PmJiZW8ao04lNHMawCpkNcEQZtGIr4c4VVTKUmWqxZqYYpV5gWZVO8gqLGN7nsIxw8P8QstV38k0ggHmISQphijMFXVDgAiVA2XVa6Z1J43pmS8cZrVAnNGpcg32MdgR/r88edfi0zrxbMapPyadUHl8tYA6ROq3qceg6NYEhhMMFi3WLdes9uh7iYZ8T/AIdU89T89ClKugA1GyVFNtDkAsDtpIBiY62mW0nZXB0UXQzGvlNi3KDMAf5/K5ueuLg8I585VaTHyqdNECV9MKinWWdpJ+6Szk3EF9O8ip38J5tRJokT0UozxpLE6FYmwBJtb64m3g3xVltPkVNVGqwCU3dFdRYS0mPKk6wbGReZtiucXs1/Zpg4t1L6fQtfL+M6DswUuUUE+aAppmCynSQdTQVdfl3U/V7pVVYKynUGEgggggwZB6gyDiFNpem6o16epa4KhtDrTEy9Kmyo8C43Os7nlHHkeL18tmk1x/COotT0ClT8xdSsggVJZlkK0sddSByLqrVt+PftfVMjJiSVx9++fpRYn+cEz+xjiyvF6NSyOpaSpWYcHcgoeYEdQROOsNf+2JKKNyMaNXAvP97R6YQqVpsu3f8AUDv+mNLTvP8Asd+n+vTF0MTfJXqXYVWpJ9J9ibdTMfQYyrRE3mO3WcN2e47RoEK7QxGoKOZyNiQqgtEtvED9IhxrxLUqg6j5FLYKCpdxG1QqSBN+RDcAc1yC88kMKpsfHjlkew2eKKqq7tlXBFR5YhAEB0kNpbV9oQVmwAuACb4gPEaguXLOxPKpIjUTBLR90RAgCT7YduPca0UwAulDIBix8sjUJHLCyJA7gWmcRKlreoqopZ25VHX3N7QLH0nvjm25Nyqjt4Uoqnv2Ots41CmqJVZixJdZGmB92VP2giZM6ReNV2Nh/CrjtYutPzFFJkWVcsTKLCigZKkwIKnou1sQzifBxlMvz3q1N2PaIheoW0AdYw5ZBlp6NQgVUFTTYsOTeJ6AiY2scEM6TUl/ZObB6Gn4X5fn52/Yv1Gjb17D/oYUZpsb9wYxAvDvjhUphcwzOAAq1lBqlrRFRVBbX/UAZ+9pO8n4b4ioV2006is5BbQeWpp76GCuB9OuOpHJCe6ZwZY5RdNHZVRhdb/0mADteRJEQL7byOorH4hJGZqrL/aUUbQAgBYaqetjpJ5VEm8EA7rIxZ1TMqtRULKHYFlQkBmCgSQLTH13OGLPVMt/H0Kr1KXLSqgDUGJJZACAJtpeot/5gPdMuGM0XYMvwpamttyCZKqKyoUatK1PMZCyuNCug+ZOUIDocL/T00iZLWlEUiaKBhqZx5MqrbFS10ixUjm3AAxFa3CatB6lKgj1l1yhZStIBTKsJKK7kHmNl1LMESAvwzwpUVQ1auVbskHYyDqftq/lP98YOn6GbTU3SXHv35LOq6/FGXop9/kMXAPhi9fND+DqP5CGXzThVXVMhcuE+crfmDRMfLEH0DTBi8T6YgPgziLLW8qnUeqnmRUNQgkEhySpCi4ZYYbAEAQQRiwMdSmkk2YY5Fk9SOXiPEkoJrqGBsOpJOwUbsfQYp/j3xZzvmPTUJltJIgBaj6WEq2osV1RBgAjm64snxpRbykcAFabzUmZCMpXUNO0EqTNgATIjFV+P/BVRpzdFRHlFqokAjygeYfzcg2/p9bN02SCz6ciVV38l8sLeDXB72QjjXHq2acefWq1tNxrMgFonSo5V6WAxnhdasIFOrWQDYJUNNRe2zAD64xkPCWbrlRRy9Zw2xFJtHvrMIRffViZZH4PcQ8tiyUAYMIap1N1sVUqJmLkbY7KyYcb0yqjA4za2GgcMBYtUZ6jHcsdQtsSTdj6m9tsMPEMiAxNMMSJLLpkaTsV+usRA+UEW2WHEajEoRoJOlgQSwOxBDRpPpH4Ydqrqrh9psQo5tJIDABjdoBv1gdMR1WH4uH0Ldbr39A6bK8WVa3zsXz4ej+EoR1opaB/ILGPbbvht8QeHIZsxR1GuoBK/dcILxYkOU5QepVRG+Orw2F/haWkWC6V/wDFOVOszHe5Njh0p3tH5bW/fttjjTgpWmaoTcOCH8P4uaVKaas9MiRTgApaBo1kBVJtpJAuSD0Zkz/iermC1Nm8pUYOoj5YVipJsWHeAdJXrKxJuNeFX8wtl9IDsCwsACSJItBBGqesmRJJjgyPw7Cw1aq/mHlmlyIoLBhBK6j8gGq0EyAN8ZY/Ejs+Ean8Netc+BoqZ6mjVmYHnUJ5c6VJVB/xHm0KjD5pgKGIsIxtnOEZWuFY5dmYMBal5jufmDO+lW0IoK8xAbTA6EWHlOF0afyUqaSAOWmqWuYsNusYg/HuCnK1HYAJl2uoQaFgppZKhHKFF9I6AqBtAhaW6W3P537v58dx1mt+rfj6bL9+Plz2NuC8ETIoaVIqy1Hdmau9M1APLpv9mFlmAVQCSCSV1aYglPjnFKRGhiWpFXOmkgDksVKq1NTrkatYJVSTzARJDFk+JV67eVl2AY2aojMWYMtiGX/kqSLvYm8MpBZZxwr4fUkplagWqWufNRaoksTYOCq9yFAk7zbFywJ+qcue3v7Vz3K31GjaK3X62u/+dn47DBVrsKVLzqf2NRNWtgCCsDSWIJUWK2Ygme8gduQ4w9EQj+dTLSVdgWAJghGc2iAQrGBcCBEPvEsgqDUhNOosmV5dagGzrcVFEkwwibiLytSyNLMoKrUaTVVOli9EagyGCOYFgDcifusO+KZYHB2mCzqSpoYOL+Lq9KWWlTKTA1MbAzzOwgU122VulyDIb8/4xq1AUUseXm/hqTaudWA0k6mW4swEyCAcSY+CMqTH2izNg5juQO8duww68M4TSyy+XRQKo6DckiJYncmwk+g6DD1kkt5f4I1Y1/5K3ocLzzk6Mo69Trimzbbl25j1ufxw6cG+G7tU8zNvN1IRRuAZhmPTYEL+JnEz4rxallqbVarKiKJJIiYGwG5PYbzitPFXxfDr5WSUg7GqywwtvTUGxueZtrQDMhfg44O5bl8cmXIqiqQ0fFbiCVs3RyuWS+VUoQAoUGp5baVUWGkKJ7H2u05RKfD6ZYxUzLCe607xc2ie253w10KdYrpWnoH3nfk9yzMZbvc746OG8OEzevUVrAKfJQ7y5jqBPQe+2MGbJqtt7eP5fY6uDD8KKrd/PZb+O7E6yVcwwY81SsdNMEAai1gR0VAPWLQNjFhfD3MJmMzmaNRRVpVEQojKr04y5FJiAbczQwI3AHpiBVKijzebXVcAVqqjlpJH/HTbqzCFsYj0GJ58H6Ies7xHl5dVgAlft6hf62VZ7zhunk3Ne+3v20L1UaxTb9u0vf8Apj/nvhRTkmjXqU7GFIFQAiYJNnYCdpn1m+Gt/h1nQoHm5eoNoNNl/Pn9Og2ubDFm1YNuvaP3+PvjIT269P3+GOg8MHvRxV1E1yyo8p4fzZzWs5IOy8r+bpVSTBDhzIbTHQPA+UdcJ+NjmMmaVSt5cuZ1UVYaTTglecgEFTBNp1NbvcAHpP09O+K3+MKzTy9PlId2mVNoVIjfSJMEi8GOplsXTQ1q1bKs+eSxy7Khk4r4xWkNKA1GIBCDoP6yAQo9+o3xxZfP5vNEq2mmrAAinuYaYLE2nSRA3BPc4ZE4apqJSpswYmWinMyQOZugjXfoI/mk2HkuH6abeXubTA1X6jVYHbTqtO9px0pKMb7nn23so9+51+CPDwWqNGsLQI1NstR9BUILQ6qHYmCIbT2MWFhv8Pil/DUvIM0tA0EzJHdtVy38xN5mbzhwxilJyds7OPGscVFHPxDJitSqUmkCojISIJh1KmNQIm/UEYrzgnhOm1U0cwXq+U8Q7OVJB1K2liYBXSfrOxvZeI94hy/l1EzKhRBFOobgkM0IbbkO0X2DscWYpuLpdyckdSOvgCrTD5dRHksbadI01SaiR/MIYrq6sjYhPi/j+afN1MsG8umumERtLVA15ZgNSyBACkb7m8TFeMUxnFQ1EBqUrCRLMpmO/wApJHpMdcNvxC4ProjMIuqpl+YRJJQ/MqgG52YCJJUDrjJmU9D0Pc04nHWtS2ZS/jWjRTNCpSWpSUqNQZQqhlhG0aCRpspN7yY9ZnwD4a0KianLVYj7xCsSoMjREqSZEkwIviXeCDSredyqy1FQ3AIgauTaGCmWkzeoRaIxitlxkKugDTl3kqYJWmRHIWJIS55RYFTAEreP+Zmy4INOvNfX9uC/HhxxyShVvarOvwTl1o5XyBJ8pmUyS3z/AGgud5DgkRuSOmH4JPT8vTfEG4FnKr5p2y2mrSCDznAMOwFhSYEiVD33mNNiAcTTKZlaiK6wQ21j2gyOhBBBXoQeuNEdWlauWZMmlzendHQPbt09P3bGHSRB6xfbv+fr7Ywv+O/bEa+IubqU8g5pOE1FUdpKsEeV+zP80x7DUcAqHvIZ5KlPzKdSm9OLOr6lIH9QtvI3xyZbiD5huQinSuNYvUqX3pgyFX+sg6gQREg4q3hmbpO7O6pV1imxorpaty6kWmyk6gU+z+0IvoQXBlZRQ47TZEYjy2dtKatcNqXU5axJADQApYlioOkmBng8cn6tma5dPkq8a1Li15q2q52V9q2JvkuFUaP/ABoNRF2N6jGfmdjzMx6sb2vhTN8SVQQbnbvvsD7j8cMWRraypRlbWqvT5tJZSPn02I3Oyz3jG9RXWdKMs3sImeXmJUnoIuN+oMY0rTfJj3a4E8/VZwSeRdixGpjY3UQY3tsLdcKZSo66SgZ3VYqUyQNYid22ZSSd4MsOgjqTJJSSazhF9THyjcm14HSJvFsMdTx1LhMtR5CdIq1OWmRYa4BllkVBJidNiYYKZc0NOkfB0+ST1JbfPju+eOEbeIfF9Zaamhl2GpgC1ek4EtyqgVCWktA1/LcAaibSDhOcSvRSqhOl1DR2gXXtYyCO4OIBx/ir1H5np1ayqGpJTZjRpFUAqV67LHlQTKrqbVq081iJp4Ty3l5LLqy6CKSki9mKySZ6kkn3Jxk9V2uC+SgqSdvv+fzveu+y323K6+M5bzcspkUdJKrES+oAmB8xA0DbZvU4r6gzBbMtIb3GmAN5VRMG398TP4sZ+s+ZKurKlIaKcglOYSagIEc0C0mNMemIhwjhVOqBquzEzMwInoesdT+V8UZHdtnQwNwitjqp5vLhpCVcy9gupuQH+oAi2+5t3GOnPZ5isV3FOmLLRojTPpbYdovJnbDQKD03amXRdJIJg30neNyP841bLUtQ1aqjEwAARJPQ9TjM4K+X93/COjHJJx1Uvsv5YpQqeewXSVopdtIsF3LT/M2wnecWl8HlJOZZoIcqywIjmcGOoB0iB9euIJnaq0cutGE1E66yJcCDFOke7SROwn2vZ/wxpCnRZI5tKuTeSG1C/c6lY/XBGVSTWy7e/nsVdXGsDvdur/bbxyTapRVvmUMRMagGjv8A2t1xsV7WPXr/AI/HAokYw1vz6HtjUpvk8/SN1eRMdSIPpbbrcYq74jsXz6U4JCUVIF4DMx36Tyqf/pxZtEconrJtP3pMd+v5YonxjnHr56rmKTaQWVRpJU6KekXINxKav+7djpk3K/Bz+sfo0t1Z38Epv/F1LjStOnupDAVCbD+USknr8uJ8gGk9Om0drbx1+k4jvBeAueGPn9YOYdGql6lMQadFSFUeXogMKatqvY+s4jOX8T5mrGlkUSPkTcQD8tVnETAvMEH0w6vK3RhyYnipyrgtTwznilapRJGl5qJ0IYn7RbtLAk6wItz3jSBKcRHwTwuhUo08wwNSuhZdb/dZC1NiijkpyJHKBI3nEuxjezOrjvQrEc4rFG0EhokEQTIvHNYzEXI33G4qXx94xzFCq+WFWnXNQqdNPVqpsmmFcTyBimooCfvTbe3yMVfwv4KmjU1nNio0/O1Fi4DTqIJrFdZBPMVPscJJtL0mnFpv1cHJ4N8M1K1dazuajpUWpUqMT5YKkSqKgVS0DQJsoA2ChTbajDVnMp/DZJ0y5FM06Z0MwLgG51N1ckyT1JJw35PxSQCKr0fsiBVqPUWieYKQyoNcyW08xSWBgRGEjUdm9+RskvifhW3YdeG+HqGXd3o0whqfMAW09PlUnSkwJ0gTAnC3E+F08xTalVXUjiGElZuCLqQQQQCCLiLYbcn40y1RNauSI5oUsVa0odAPMJG099sPGWzK1BqWY9QVP1DAEYsVdipp9yJ06LcPqBJdqDDkeJ0myhXO2o2jbVPQi6+c4xSyzCpUrJTo1LAs2keYN7k31SLAQCrkmWMyTN5RKqlHUMp3BEgwZG/YgGehAxTnxGC0cxQpVGerSDs0upIXzFUCkzGzMD5bXuQQTcSXnktW+fuGLHctK4f6FuZaslRQyOrA/KytII6wRINwdu2EOMcHp5mi1Gp8jgTBMjtB6Gdj1wwfDiofJqJBhKkg3jnBZo6C8kgdWJ3OJdq23vHTCRnqSY2SHw5OPgpzxJ4QzGWRywavSWCtURyAEczpqDAqTJ09ATK4aM5nmZQpdvs50qCCwMgyHFMO8kC7vJgEkxOL0zNFaisjAMjrpYNcFWkEEGQQQY9cQXxP4Qp0qavRQaU/5FLOxK/IDzlp0gQQTZQP5Bgm1pvSmEOdnTIdllclKgerU0Apq1661MbfZhoJ0oXGhmBUmQbEGUp4vzShyuZy1QSSiMVptp1KFBNSojIdIdoIJuvthpyXDFSprZ/LpsQKpUikdAkai+nUumZkEGBpkA2klfwBU1lqdejpB+z83Lec6KLgGoaqlrwJImABfcxCGLJvF6fP1r5foWfFy4qUkpJVV9kndLxfeuwxca4uGqqauZSqxWV1NoyVPaWJJBqmZ0qoIMCXHTkzD6GT+GY5ipTSa2ZQCsyAyq0qRAK0EkEhFAhdEXYxYnCvC1KkD5n29Vl0vUqAEkCOVFiKaSARTWBt2GHXK5WnSUrTVaaySQgCiY3sB+OHUIwTUefPv39iqWSeRpzfHC7FWZVRVEV61aqCflas3lkoQRKoQhKsAYIsQZBOJbkPEVRPmmulvlCmspJgsVWFqLcHlCkAGzzZ8zXhzLVCWakmoksWUaCxj7xUjV7GRacR3jXh40cu9bLea9SkdflltQcKQWUCIBgalO8gDYxjJKORO27+pepQaqqMcP8AGeU4iTl/KqOhbRNVF8tmQEggFyw+UEEqDJXDZ4u8GUctllq5ZUpii2pwSzF0qGDqZyWYhisAnYuBviCfDrM6czDB1Va1FoIuodiFsehBSe++Jf8AFNzmcxlcvTqMDSJqVQt9OrSFM94DQIPz++FlJU9XBbGDUo6O5DTwP+INbSKjVgoKEXpu1NCXpE7l2CkqbXXSdwQyUWNHeRVG8yCluxAIkGY9R0xcfgfw+NS1CkJRJ8rfSzQVZhe4UMy3mSSfuyX7xL4Ky2dU+bTAqxy1l5ai9BzD5x6NIP54phHXBati59R8PJ5/k8/VsvUq0jU1GEltySbxqJ7m+9v1xY/w68Tg6CSoCjyqpNmgsTSaZ5VVi6noA4PYYaP/AEJsnUbK1DqhRDaSoqpB5lBJ2+VhMggjaCceFPh3myWen5Xk1AyjVUiwZkKMApMkQflII07YRxcrSW64LnljP8b2l7X+C7R7/nP5YxVSZA9wZJ2/3+mOfg+WelSVKtXzWH3yNJIG0ySTAgFiZO53x2se2LY3scp80MXiTxAKGUep8r/IqtIOtuX6wNTx1AnFXZfghrBgrXAiCWF2U3m5gcone3QnFkeMeCnNZWsUgsgDUrkDVTksSZgal1U5gwL3sBDvCVWSTIJ6H8d9hsI9YBx3enktEn3OL1yeuLvYsnh70szk1CAGk9M0ysRAg02QjoVIZSvQgjFS+BsiHUuQZRog2IIkme0RtPe18WN4T4n9rUoG0jzactJIJioumOXSSjHv5wO84g/h6rpzGYF11V6rFT0LVnEH+U7mOt+wxXhtOS9+9y3qnHJjjL5/df6LC8F//DsIiK9YR7Vmw/4i/hDMlXrUSFChhUpwebnH2gNpaHGrV186Pu3lGKJcs142nBUGDBgwpYN3HOGtWplVI9Ub5KggjQ8AkKZ6em+Kn+IfBHNZAillpA0yAJh6mlw3yAc+uJkyVMmd7pxUXHvGRyfGMyGvSOjV3H2KXBtpiQY2N9sU5Ypqy3HJo1+H2VzVF6hdatGjp0u5UiJICuuvl5OckkNyzIFji2cvl1prC2G+8+5JNz7nEe8b8NqZzhzLQk1GCOoEKWgho5iAJE7nFVcM8Q8R4ey6vPRCAAldWNLmEzpaGBnaGF952xKaghmvibl6Z+q6oTTTW1gBMbkCT6CZMXgGJMDFc/Enw2q0MuWquzecAxYzI8qq5Cg/LOhQBJAAm5kl88J+PamcZ0OW0sgksrzTvsuoqCGIkwR0OOAfEHK56o2VqUnAE86MHKOk3BpSwiGOpZEAzAxMmpLYjHcJJtcDh4DrE06k7BxBP3tSyYn9PY4lfmTvHTrv7fu+Ivk83lMrUpZahWD1XBby9fm1KgA1GoTJiACbxOmBtiSU6ocAqSQbgiIMG/17i23vh8cdMEhcs9c3JdzIP0uOsdb/AO8aMoIIMGRBEi94v37euxxuV2PS3Y9f9jDfx3jdPJ0GrVm0qotMSxvCARJY7QP94dlfJX3jJFyQrIyipRamzIhYxBOjyzYRzHQIkwQTeTiRfD3xJWzCNTzAXzKaq2pTGpahMArsGGkiRY26ziqOO8aXiOfFZWcpAeqhP2dJKQlVuI+6WJuupjGLo8GcD8igGaddYBm25Z2T0gG4vzFoJxmxr1uuDZP/AKrlz2/cf3M+m/Xf8sE+t77nAZnr12j9+354FB3972jp+WNJjM6d/wDPphLLNKifyYHbrPXv7YXKGev5dot/vCRpEbC3aw3/AC3v9cVzVoZFN57g/wDCcVrIq6Eqim9AliAxRl5FdrMwZgAAbDQMTXP+CNeaasHULWKl9y6lQBC3i8sRcaSZ0vcYlbZdXILKGZDIlVJUntIsb7jcYUM2+k7dJxklBSu/dGlZpJLS+L/UTyWUSkipTUIigAKtlAGwAGw/XCsn9nfvgWe5/LGwP6emJZSQr4ncIDZcZkP5dTLkdY1rVYLpLbiGKsvSQR1kNHw049U1lNCijWIKzUJYMFjWF0xpaFFmtAMXOM/G3NOaFCjSYio1XVpE8whgLgaLNBgmbAgWkd3w54WpLVBvRhAoNgXQEz3IDWHTUZ3EVu1kjXfn6I1xr4L1fkT1h/3OEnMnSpgxczJUG0gd7ECes7xGN6tePc7D23Nug3OFKVGLkyTv/b6DbGiOO3bMLZrmctqpsgMalKzvEiJvvin6Hhqtl67ZU1tIIpv5tKAwQgrpY1A0RoJkRub9BOvF3xGy+SPlahUzFvs1BbQGAOuoVHKACpj5iCIHXEDXxS9arUpZRambzFQAvU0AaQx+6rBSmkFQrOEUQCZjmbLPIo6cd2x4Y8b9WRJpcfUn3gPgVJKYzQqPXrVl5qlQyU21UVH/AMsKywRuSt5jFeNxmnTzteeUtWqgUkkuWVyJAAsCVZpMTJ7EYsnwD4cq5LLGnWZWZnLwskLqVZEm7GQSWgSTiKeK/h0lGs+fSq559RpMA0tWfRCtuAPMspB7T20LK8cZS70zPkwQzVB8WuBs4V8QhSz1NXo1qcLFTlWoxWogYHkJYCfLNpF7gWxbXD+IU69NalJgyNsRbYkEEG6kEEEEAggg4p9KqtmqtdAGT7OlSKwdYp8vLHz63aFi5gAbDFr+Hsk9LLotQjXdmA2BqMXKg9QNUT1jFEMzybv8/qaJ4I4YpRHEnEaXxLUdqigBYIEKj13pyNUVlSykjpMeptMhzNLUjLJGoRKmCJtIIIIj0vhpo+GYhTWqFAQQixTuJ6pBAkzAja5IkF5X2EjXciNCpxVswDVq/YNq1JTekjrchQDUpI4AJEtEwDAm2GX/AN3jHiBr12WrQJNQ6ahLamAIRzU5mXUSoYEkhZOmcWbkvDNGn/O5/mqOzkeokwp9QAcar4bQIVD1D2YlWdeggspmLQWk2Eyb4rlCbVJlimkVH8R/F9cZ0JQqmklFVAWnUjmFyWUGNQkAAjYCd8Sng/ianxbJPSzIXWrSwp8kAGUZNer1B32PcYd838KMjUqGoVqAkkkCpCyevUn6n06COnIfDXKUXDUxUWPurUKzG0lYYj0LR3wuidVZLlEYsllKPDaGYZHqFXXmaRqEBtOgqN+YDURE32xV/wAOaSvxOjTYuQ7t8u5KqX3PaJb0B74u7xDkKdF/M0IKdS1UmANcFUkEaefV5Zc3tTHTDfkPHnDsu38MwGXZHNPStIBAZgtNKVUEz2IIMgEYSK0y0yDU6tCPgLOU87mcxX8ukjUGFMeUi6TKwWLRLMIdRtAdt5ETNsoQ5ZRZo1AmBueZY2N794HXeF+A2p5NalFEXnctoVw1YNbUjh9BMLBBEjleN0DTzK5paiK6HUrgMpGxDCQR7jGmDpbMrmtxFKgOxm95/wB7H27Y5eK8Eo5qkaVdBUptEoZE6WkEaSCPQz+px25jLTzKdLe0gxcBh1H6TjmTOFYWpys1haVYiZ0nrO8GD9cWcorToZuG/D3I0FKrl6ek3htVS6nciozD92xJCD7e0d7fXt+eMr2/OPW2MBon6+2++ISrgZtvk1ZBv79v3743CX36/nHtjDde/wCd9vr0nAxsfqdrYkhGWQdff02jGpsZn8fb9cZJPr+Xb9fywBvy6x+/wxBKE2pgjpMW/sNtjGClB+hj1thT2B/Lt/1hMTuZgxM9COsdBiqcL3JTMhfbp+uNguDT0/t+/rgDfT/AxndWNY3cT8M5fMsr16NOqyjSpdAxAJkgSNsdWXyqUVVKSBQNlQAW/ICw/LGf4g1B9mLEfORyweoBuxv7b36Hqp0wJ9Tf1xdGD7i6nwa06MEkmSfaB6Dr/wBnCpGDBi4UinGfhlks1m/4qsjs5ADLrKoxUQGYC5MBREwdIkG8yDh3CKOXXTRpJSXsihRuT0F9z+OOvBgJsMNPirhDZrKVqKEB3QhCTA1C6yRdeYC4uN8O2DACdblf+DPBNRHSrXQ0lpGadLUrSQGUFwmpQACCoDG8ExAGLAwYMLGKiqQ05ubthgwYMMIGDBgwAGDBgwAavTBEEAjsb4rzxJ8GaOYc1aVapSqHcHnQ2iBq5ltaxIHY4sXBgJTognDfDlXJZcU3Sg+XVftAurXvJqy0am3MyCIBGwAdeF8T8hnRiXQw6sq76mKu4AMEA6SwUchLM0BhiTYYs14PosGVC1FXEMtMgJYEBkUgik4LagyaTIEzsUUNL2LNd/iH3GlSirAhgCDYgiQfed8bKLYzhyobK3DGQMaLwbkI/NTk9P5lB7KY9OhGzbKs1abdiUHmDfcAcwH0w54AMNq8kV4G+ln6bEhXU7yLSJg3WZG+0Xwu4nYXv09O/wC+2Fa2XVxDKGHYgH9cctfg9Nv5ltHK7JaZjlIxNojcV02Nvy9PfGyptaL9vT0/D8sI0+FKuzVPq7E7R1OMHhCndqh96jH++ItE7ixQT+A2tEdsarVCze8AkAS3aYF/rjdcmgERI3hub/8AqcLBY2xBO5x+ST8ihbC5EC56qDJIsenvfCgyQJlzrI2nYc2oW2JHLf8ApGOnBiPmBgDGcGDAAYMGDAAYMGDAAYMGDAAYMGDAAYMGDAAYMGDAAYMGDAAYMGDAAYMGDAAYMGDAAYMGDAAYMGDAAYMGDAAYMGDAAYMGDAAYMGDAAYMGDAAYMGDAAYMGDAAYMGDA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7" name="Picture 13" descr="http://t1.gstatic.com/images?q=tbn:ANd9GcTZdBeaEpiFSFnx60NLtx1yprA3SfT3PR3DX-xBpKBFTqrtUKDS"/>
          <p:cNvPicPr>
            <a:picLocks noChangeAspect="1" noChangeArrowheads="1"/>
          </p:cNvPicPr>
          <p:nvPr/>
        </p:nvPicPr>
        <p:blipFill>
          <a:blip r:embed="rId3" cstate="print"/>
          <a:srcRect b="-394"/>
          <a:stretch>
            <a:fillRect/>
          </a:stretch>
        </p:blipFill>
        <p:spPr bwMode="auto">
          <a:xfrm>
            <a:off x="381000" y="1143000"/>
            <a:ext cx="8382000" cy="5178420"/>
          </a:xfrm>
          <a:prstGeom prst="chevron">
            <a:avLst/>
          </a:prstGeom>
          <a:noFill/>
        </p:spPr>
      </p:pic>
      <p:sp>
        <p:nvSpPr>
          <p:cNvPr id="3" name="Rectangle 2"/>
          <p:cNvSpPr/>
          <p:nvPr/>
        </p:nvSpPr>
        <p:spPr>
          <a:xfrm>
            <a:off x="304800" y="1066800"/>
            <a:ext cx="8458200" cy="3657600"/>
          </a:xfrm>
          <a:prstGeom prst="rect">
            <a:avLst/>
          </a:prstGeom>
          <a:solidFill>
            <a:srgbClr val="CCECFF">
              <a:alpha val="25098"/>
            </a:srgbClr>
          </a:solidFill>
          <a:ln>
            <a:noFill/>
          </a:ln>
          <a:effectLst>
            <a:outerShdw blurRad="190500" dist="228600" dir="2700000" algn="ctr">
              <a:srgbClr val="000000">
                <a:alpha val="30000"/>
              </a:srgbClr>
            </a:outerShdw>
            <a:softEdge rad="127000"/>
          </a:effectLst>
          <a:scene3d>
            <a:camera prst="orthographicFront">
              <a:rot lat="0" lon="0" rev="0"/>
            </a:camera>
            <a:lightRig rig="glow" dir="t">
              <a:rot lat="0" lon="0" rev="4800000"/>
            </a:lightRig>
          </a:scene3d>
          <a:sp3d prstMaterial="matte">
            <a:bevelT w="127000" h="63500"/>
          </a:sp3d>
        </p:spPr>
        <p:txBody>
          <a:bodyPr wrap="square">
            <a:noAutofit/>
          </a:bodyPr>
          <a:lstStyle/>
          <a:p>
            <a:pPr lvl="0" fontAlgn="base">
              <a:spcBef>
                <a:spcPct val="0"/>
              </a:spcBef>
              <a:spcAft>
                <a:spcPct val="0"/>
              </a:spcAft>
            </a:pPr>
            <a:r>
              <a:rPr lang="en-US" sz="3200" b="1" u="sng"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Objectives</a:t>
            </a:r>
            <a:endParaRPr lang="en-US" sz="32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Arial" pitchFamily="34" charset="0"/>
              <a:cs typeface="Arial" pitchFamily="34" charset="0"/>
            </a:endParaRPr>
          </a:p>
          <a:p>
            <a:pPr marL="114300" lvl="0" indent="-114300" eaLnBrk="0" fontAlgn="base" hangingPunct="0">
              <a:spcBef>
                <a:spcPct val="0"/>
              </a:spcBef>
              <a:spcAft>
                <a:spcPct val="0"/>
              </a:spcAft>
              <a:buFontTx/>
              <a:buChar char="•"/>
            </a:pPr>
            <a:r>
              <a:rPr lang="en-US" sz="28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To understand how it feels to be different in a tradition classroom setting</a:t>
            </a:r>
            <a:endParaRPr lang="en-US" sz="28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Arial" pitchFamily="34" charset="0"/>
              <a:cs typeface="Arial" pitchFamily="34" charset="0"/>
            </a:endParaRPr>
          </a:p>
          <a:p>
            <a:pPr marL="114300" lvl="0" indent="-114300" eaLnBrk="0" fontAlgn="base" hangingPunct="0">
              <a:spcBef>
                <a:spcPct val="0"/>
              </a:spcBef>
              <a:spcAft>
                <a:spcPct val="0"/>
              </a:spcAft>
              <a:buFontTx/>
              <a:buChar char="•"/>
            </a:pPr>
            <a:r>
              <a:rPr lang="en-US" sz="28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To develop strategies to teach a diverse student population</a:t>
            </a:r>
            <a:endParaRPr lang="en-US" sz="28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Arial" pitchFamily="34" charset="0"/>
              <a:cs typeface="Arial" pitchFamily="34" charset="0"/>
            </a:endParaRPr>
          </a:p>
          <a:p>
            <a:pPr marL="115888" lvl="0" indent="-115888" eaLnBrk="0" fontAlgn="base" hangingPunct="0">
              <a:spcBef>
                <a:spcPct val="0"/>
              </a:spcBef>
              <a:spcAft>
                <a:spcPct val="0"/>
              </a:spcAft>
              <a:buFontTx/>
              <a:buChar char="•"/>
            </a:pPr>
            <a:r>
              <a:rPr lang="en-US" sz="28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To look on student differences as a resource and learn how individuals in a diverse classroom can benefit the instruction of all students </a:t>
            </a:r>
            <a:endParaRPr lang="en-US" sz="2800" b="1" dirty="0" smtClean="0">
              <a:ln w="3175">
                <a:noFill/>
              </a:ln>
              <a:solidFill>
                <a:srgbClr val="FF6600"/>
              </a:solidFill>
              <a:effectLst>
                <a:glow rad="63500">
                  <a:schemeClr val="accent3">
                    <a:satMod val="175000"/>
                    <a:alpha val="40000"/>
                  </a:schemeClr>
                </a:glow>
                <a:outerShdw blurRad="38100" dist="38100" dir="2700000" algn="tl">
                  <a:srgbClr val="000000">
                    <a:alpha val="43137"/>
                  </a:srgbClr>
                </a:outerShdw>
              </a:effectLst>
              <a:latin typeface="Arial" pitchFamily="34" charset="0"/>
              <a:cs typeface="Arial" pitchFamily="34" charset="0"/>
            </a:endParaRPr>
          </a:p>
        </p:txBody>
      </p:sp>
      <p:sp>
        <p:nvSpPr>
          <p:cNvPr id="6" name="TextBox 5"/>
          <p:cNvSpPr txBox="1"/>
          <p:nvPr/>
        </p:nvSpPr>
        <p:spPr>
          <a:xfrm>
            <a:off x="304800" y="4724400"/>
            <a:ext cx="8458200" cy="1676400"/>
          </a:xfrm>
          <a:prstGeom prst="rect">
            <a:avLst/>
          </a:prstGeom>
          <a:solidFill>
            <a:srgbClr val="CCECFF">
              <a:alpha val="25098"/>
            </a:srgbClr>
          </a:solidFill>
          <a:ln>
            <a:noFill/>
          </a:ln>
          <a:effectLst>
            <a:outerShdw blurRad="190500" dist="228600" dir="2700000" algn="ctr">
              <a:srgbClr val="000000">
                <a:alpha val="30000"/>
              </a:srgbClr>
            </a:outerShdw>
            <a:softEdge rad="127000"/>
          </a:effectLst>
          <a:scene3d>
            <a:camera prst="orthographicFront">
              <a:rot lat="0" lon="0" rev="0"/>
            </a:camera>
            <a:lightRig rig="glow" dir="t">
              <a:rot lat="0" lon="0" rev="4800000"/>
            </a:lightRig>
          </a:scene3d>
          <a:sp3d prstMaterial="matte">
            <a:bevelT w="127000" h="63500"/>
          </a:sp3d>
        </p:spPr>
        <p:txBody>
          <a:bodyPr wrap="square" rtlCol="0">
            <a:spAutoFit/>
          </a:bodyPr>
          <a:lstStyle/>
          <a:p>
            <a:pPr lvl="0" eaLnBrk="0" fontAlgn="base" hangingPunct="0">
              <a:spcBef>
                <a:spcPct val="0"/>
              </a:spcBef>
              <a:spcAft>
                <a:spcPct val="0"/>
              </a:spcAft>
            </a:pPr>
            <a:r>
              <a:rPr lang="en-US" sz="3600" b="1" u="sng" dirty="0" smtClean="0">
                <a:solidFill>
                  <a:srgbClr val="FF0000"/>
                </a:solidFill>
                <a:effectLst>
                  <a:glow rad="63500">
                    <a:schemeClr val="accent3">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Essential Question</a:t>
            </a:r>
            <a:endParaRPr lang="en-US" sz="3600" b="1" dirty="0" smtClean="0">
              <a:solidFill>
                <a:srgbClr val="FF0000"/>
              </a:solidFill>
              <a:effectLst>
                <a:glow rad="63500">
                  <a:schemeClr val="accent3">
                    <a:satMod val="175000"/>
                    <a:alpha val="40000"/>
                  </a:schemeClr>
                </a:glow>
                <a:outerShdw blurRad="38100" dist="38100" dir="2700000" algn="tl">
                  <a:srgbClr val="000000">
                    <a:alpha val="43137"/>
                  </a:srgbClr>
                </a:outerShdw>
              </a:effectLst>
              <a:latin typeface="Arial" pitchFamily="34" charset="0"/>
              <a:cs typeface="Arial" pitchFamily="34" charset="0"/>
            </a:endParaRPr>
          </a:p>
          <a:p>
            <a:pPr lvl="0" eaLnBrk="0" fontAlgn="base" hangingPunct="0">
              <a:spcBef>
                <a:spcPct val="0"/>
              </a:spcBef>
              <a:spcAft>
                <a:spcPct val="0"/>
              </a:spcAft>
            </a:pPr>
            <a:r>
              <a:rPr lang="en-US" sz="3200" b="1" dirty="0" smtClean="0">
                <a:solidFill>
                  <a:srgbClr val="FF0000"/>
                </a:solidFill>
                <a:effectLst>
                  <a:glow rad="63500">
                    <a:schemeClr val="accent3">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How can understanding students from different backgrounds help us to grow as educators?</a:t>
            </a:r>
            <a:endParaRPr lang="en-US" sz="3200" b="1" dirty="0" smtClean="0">
              <a:solidFill>
                <a:srgbClr val="FF0000"/>
              </a:solidFill>
              <a:effectLst>
                <a:glow rad="63500">
                  <a:schemeClr val="accent3">
                    <a:satMod val="175000"/>
                    <a:alpha val="40000"/>
                  </a:schemeClr>
                </a:glow>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04800"/>
            <a:ext cx="9144000" cy="609600"/>
          </a:xfrm>
        </p:spPr>
        <p:txBody>
          <a:bodyPr>
            <a:normAutofit/>
            <a:scene3d>
              <a:camera prst="orthographicFront"/>
              <a:lightRig rig="threePt" dir="t"/>
            </a:scene3d>
            <a:sp3d extrusionH="57150">
              <a:bevelT w="38100" h="38100"/>
            </a:sp3d>
          </a:bodyPr>
          <a:lstStyle/>
          <a:p>
            <a:pPr algn="ctr"/>
            <a:r>
              <a:rPr lang="en-US" sz="2900" b="1" u="sng"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rPr>
              <a:t>Spectrum of Multicultural Instructional Approaches</a:t>
            </a:r>
          </a:p>
        </p:txBody>
      </p:sp>
      <p:sp>
        <p:nvSpPr>
          <p:cNvPr id="5" name="Content Placeholder 4"/>
          <p:cNvSpPr>
            <a:spLocks noGrp="1"/>
          </p:cNvSpPr>
          <p:nvPr>
            <p:ph sz="half" idx="1"/>
          </p:nvPr>
        </p:nvSpPr>
        <p:spPr>
          <a:xfrm>
            <a:off x="304800" y="990600"/>
            <a:ext cx="3733800" cy="5638800"/>
          </a:xfrm>
        </p:spPr>
        <p:txBody>
          <a:bodyPr>
            <a:normAutofit fontScale="92500"/>
          </a:bodyPr>
          <a:lstStyle/>
          <a:p>
            <a:pPr>
              <a:buFont typeface="Wingdings" pitchFamily="2" charset="2"/>
              <a:buChar char="v"/>
            </a:pPr>
            <a:r>
              <a:rPr lang="en-US" sz="1900" dirty="0" smtClean="0"/>
              <a:t>Contributions Approach</a:t>
            </a:r>
          </a:p>
          <a:p>
            <a:pPr>
              <a:buNone/>
            </a:pPr>
            <a:r>
              <a:rPr lang="en-US" sz="1800" dirty="0" smtClean="0"/>
              <a:t>	</a:t>
            </a:r>
            <a:r>
              <a:rPr lang="en-US" sz="1300" dirty="0" smtClean="0"/>
              <a:t>Reflects the surface level of culture—such as celebrating holidays—but does not provide an in-depth student of more profound cultural elements.</a:t>
            </a:r>
          </a:p>
          <a:p>
            <a:pPr>
              <a:buFont typeface="Wingdings" pitchFamily="2" charset="2"/>
              <a:buChar char="v"/>
            </a:pPr>
            <a:r>
              <a:rPr lang="en-US" sz="1900" dirty="0" smtClean="0"/>
              <a:t>Additive Approach</a:t>
            </a:r>
          </a:p>
          <a:p>
            <a:pPr>
              <a:buNone/>
            </a:pPr>
            <a:r>
              <a:rPr lang="en-US" sz="1300" dirty="0" smtClean="0"/>
              <a:t>	Incorporates multiple perspectives when investigating a topic—like looking at a historical event from a different cultural viewpoint—but the addition is incidental to instruction and the curriculum remains largely unchanged.</a:t>
            </a:r>
          </a:p>
          <a:p>
            <a:pPr>
              <a:buFont typeface="Wingdings" pitchFamily="2" charset="2"/>
              <a:buChar char="v"/>
            </a:pPr>
            <a:r>
              <a:rPr lang="en-US" sz="1900" dirty="0" smtClean="0"/>
              <a:t>Transformative Approach</a:t>
            </a:r>
          </a:p>
          <a:p>
            <a:pPr>
              <a:buNone/>
            </a:pPr>
            <a:r>
              <a:rPr lang="en-US" sz="1300" dirty="0" smtClean="0"/>
              <a:t>	In this approach examining cultural and ethic differences drives instruction—understanding the concepts, events , issues and perspectives is key to learning the content being presented.</a:t>
            </a:r>
          </a:p>
          <a:p>
            <a:pPr>
              <a:buFont typeface="Wingdings" pitchFamily="2" charset="2"/>
              <a:buChar char="v"/>
            </a:pPr>
            <a:r>
              <a:rPr lang="en-US" sz="1900" dirty="0" smtClean="0"/>
              <a:t>Decision-making/Social Action Approach</a:t>
            </a:r>
          </a:p>
          <a:p>
            <a:pPr>
              <a:buNone/>
            </a:pPr>
            <a:r>
              <a:rPr lang="en-US" sz="1800" dirty="0" smtClean="0"/>
              <a:t>	</a:t>
            </a:r>
            <a:r>
              <a:rPr lang="en-US" sz="1300" dirty="0" smtClean="0"/>
              <a:t>Is designed to engage students in a project or activity that encourages students to learn about multicultural issues, evaluate it from various cultural points of views and take action on those conclusions in the interest of social justice.</a:t>
            </a:r>
          </a:p>
          <a:p>
            <a:pPr>
              <a:buFont typeface="Wingdings" pitchFamily="2" charset="2"/>
              <a:buChar char="v"/>
            </a:pPr>
            <a:endParaRPr lang="en-US" sz="1200" dirty="0" smtClean="0"/>
          </a:p>
          <a:p>
            <a:pPr>
              <a:buFont typeface="Wingdings" pitchFamily="2" charset="2"/>
              <a:buChar char="v"/>
            </a:pPr>
            <a:endParaRPr lang="en-US" sz="1800" dirty="0"/>
          </a:p>
        </p:txBody>
      </p:sp>
      <p:graphicFrame>
        <p:nvGraphicFramePr>
          <p:cNvPr id="8" name="Content Placeholder 7"/>
          <p:cNvGraphicFramePr>
            <a:graphicFrameLocks noGrp="1"/>
          </p:cNvGraphicFramePr>
          <p:nvPr>
            <p:ph sz="half" idx="2"/>
          </p:nvPr>
        </p:nvGraphicFramePr>
        <p:xfrm>
          <a:off x="3810000" y="1371600"/>
          <a:ext cx="5050536"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1981200" y="1676400"/>
            <a:ext cx="1752600" cy="16764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600200" y="3505200"/>
            <a:ext cx="1676400" cy="16764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743200" y="4953000"/>
            <a:ext cx="1752600" cy="17526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648200" y="4953000"/>
            <a:ext cx="1676400" cy="17526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791200" y="3505200"/>
            <a:ext cx="1752600" cy="16764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410200" y="1676400"/>
            <a:ext cx="1676400" cy="16764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33800" y="838200"/>
            <a:ext cx="1676400" cy="1752600"/>
          </a:xfrm>
          <a:prstGeom prst="ellipse">
            <a:avLst/>
          </a:prstGeom>
          <a:solidFill>
            <a:srgbClr val="FF3300"/>
          </a:solid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152400"/>
            <a:ext cx="9144000" cy="685800"/>
          </a:xfrm>
        </p:spPr>
        <p:txBody>
          <a:bodyPr>
            <a:normAutofit/>
            <a:scene3d>
              <a:camera prst="orthographicFront"/>
              <a:lightRig rig="threePt" dir="t"/>
            </a:scene3d>
            <a:sp3d extrusionH="57150">
              <a:bevelT w="38100" h="38100"/>
            </a:sp3d>
          </a:bodyPr>
          <a:lstStyle/>
          <a:p>
            <a:pPr algn="ctr"/>
            <a:r>
              <a:rPr lang="en-US" sz="2900" b="1" u="sng"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rPr>
              <a:t>Creating a Culturally Responsive Classroom</a:t>
            </a:r>
          </a:p>
        </p:txBody>
      </p:sp>
      <p:graphicFrame>
        <p:nvGraphicFramePr>
          <p:cNvPr id="9" name="Content Placeholder 8"/>
          <p:cNvGraphicFramePr>
            <a:graphicFrameLocks noGrp="1"/>
          </p:cNvGraphicFramePr>
          <p:nvPr>
            <p:ph sz="half" idx="2"/>
          </p:nvPr>
        </p:nvGraphicFramePr>
        <p:xfrm>
          <a:off x="0" y="990600"/>
          <a:ext cx="91440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6"/>
                                        </p:tgtEl>
                                        <p:attrNameLst>
                                          <p:attrName>style.visibility</p:attrName>
                                        </p:attrNameLst>
                                      </p:cBhvr>
                                      <p:to>
                                        <p:strVal val="hidden"/>
                                      </p:to>
                                    </p:set>
                                  </p:childTnLst>
                                </p:cTn>
                              </p:par>
                              <p:par>
                                <p:cTn id="12" presetID="2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edge">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2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edge">
                                      <p:cBhvr>
                                        <p:cTn id="21" dur="20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0"/>
                                        </p:tgtEl>
                                        <p:attrNameLst>
                                          <p:attrName>style.visibility</p:attrName>
                                        </p:attrNameLst>
                                      </p:cBhvr>
                                      <p:to>
                                        <p:strVal val="hidden"/>
                                      </p:to>
                                    </p:set>
                                  </p:childTnLst>
                                </p:cTn>
                              </p:par>
                              <p:par>
                                <p:cTn id="26" presetID="2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edge">
                                      <p:cBhvr>
                                        <p:cTn id="28" dur="20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1"/>
                                        </p:tgtEl>
                                        <p:attrNameLst>
                                          <p:attrName>style.visibility</p:attrName>
                                        </p:attrNameLst>
                                      </p:cBhvr>
                                      <p:to>
                                        <p:strVal val="hidden"/>
                                      </p:to>
                                    </p:set>
                                  </p:childTnLst>
                                </p:cTn>
                              </p:par>
                              <p:par>
                                <p:cTn id="33" presetID="2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edge">
                                      <p:cBhvr>
                                        <p:cTn id="35" dur="20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12"/>
                                        </p:tgtEl>
                                        <p:attrNameLst>
                                          <p:attrName>style.visibility</p:attrName>
                                        </p:attrNameLst>
                                      </p:cBhvr>
                                      <p:to>
                                        <p:strVal val="hidden"/>
                                      </p:to>
                                    </p:set>
                                  </p:childTnLst>
                                </p:cTn>
                              </p:par>
                              <p:par>
                                <p:cTn id="40" presetID="2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edge">
                                      <p:cBhvr>
                                        <p:cTn id="42" dur="2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3"/>
                                        </p:tgtEl>
                                        <p:attrNameLst>
                                          <p:attrName>style.visibility</p:attrName>
                                        </p:attrNameLst>
                                      </p:cBhvr>
                                      <p:to>
                                        <p:strVal val="hidden"/>
                                      </p:to>
                                    </p:set>
                                  </p:childTnLst>
                                </p:cTn>
                              </p:par>
                              <p:par>
                                <p:cTn id="47" presetID="20"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edge">
                                      <p:cBhvr>
                                        <p:cTn id="49" dur="20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3" grpId="0" animBg="1"/>
      <p:bldP spid="13" grpId="1" animBg="1"/>
      <p:bldP spid="12" grpId="0" animBg="1"/>
      <p:bldP spid="12" grpId="1" animBg="1"/>
      <p:bldP spid="11" grpId="0" animBg="1"/>
      <p:bldP spid="11" grpId="1" animBg="1"/>
      <p:bldP spid="10" grpId="0" animBg="1"/>
      <p:bldP spid="10" grpId="1" animBg="1"/>
      <p:bldP spid="7" grpId="0" animBg="1"/>
      <p:bldP spid="7" grpId="1" animBg="1"/>
      <p:bldP spid="6" grpId="0" animBg="1"/>
      <p:bldP spid="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295400" y="1524000"/>
            <a:ext cx="6781800" cy="4800600"/>
            <a:chOff x="1600200" y="1828800"/>
            <a:chExt cx="5943600" cy="4267200"/>
          </a:xfrm>
        </p:grpSpPr>
        <p:sp>
          <p:nvSpPr>
            <p:cNvPr id="9" name="Rectangle 8"/>
            <p:cNvSpPr/>
            <p:nvPr/>
          </p:nvSpPr>
          <p:spPr>
            <a:xfrm>
              <a:off x="1600200" y="1828800"/>
              <a:ext cx="5943600" cy="4267200"/>
            </a:xfrm>
            <a:prstGeom prst="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828800" y="2057400"/>
              <a:ext cx="5486400" cy="3810000"/>
              <a:chOff x="2133600" y="2667000"/>
              <a:chExt cx="5486400" cy="3810000"/>
            </a:xfrm>
          </p:grpSpPr>
          <p:pic>
            <p:nvPicPr>
              <p:cNvPr id="2" name="Picture 1" descr="http://bp1.blogger.com/_zMdPdYN8H_w/R1XUGUZ1yKI/AAAAAAAAASM/e32fKoSpwzo/s400/Kabutoorigamiespanol.jpg"/>
              <p:cNvPicPr/>
              <p:nvPr/>
            </p:nvPicPr>
            <p:blipFill>
              <a:blip r:embed="rId3" cstate="print"/>
              <a:srcRect t="32432"/>
              <a:stretch>
                <a:fillRect/>
              </a:stretch>
            </p:blipFill>
            <p:spPr bwMode="auto">
              <a:xfrm>
                <a:off x="2133600" y="2667000"/>
                <a:ext cx="5486400" cy="3810000"/>
              </a:xfrm>
              <a:prstGeom prst="rect">
                <a:avLst/>
              </a:prstGeom>
              <a:noFill/>
              <a:ln w="9525">
                <a:noFill/>
                <a:miter lim="800000"/>
                <a:headEnd/>
                <a:tailEnd/>
              </a:ln>
            </p:spPr>
          </p:pic>
          <p:sp>
            <p:nvSpPr>
              <p:cNvPr id="3" name="Rectangle 2"/>
              <p:cNvSpPr/>
              <p:nvPr/>
            </p:nvSpPr>
            <p:spPr>
              <a:xfrm>
                <a:off x="2359068" y="3336403"/>
                <a:ext cx="5110619" cy="78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359068" y="4906701"/>
                <a:ext cx="5110619" cy="927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Arrow Connector 10"/>
            <p:cNvCxnSpPr/>
            <p:nvPr/>
          </p:nvCxnSpPr>
          <p:spPr>
            <a:xfrm rot="10800000" flipH="1" flipV="1">
              <a:off x="2054268" y="3119378"/>
              <a:ext cx="5032332" cy="48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H="1" flipV="1">
              <a:off x="2057400" y="4800600"/>
              <a:ext cx="5032332" cy="48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4" name="Title 1"/>
          <p:cNvSpPr txBox="1">
            <a:spLocks/>
          </p:cNvSpPr>
          <p:nvPr/>
        </p:nvSpPr>
        <p:spPr>
          <a:xfrm>
            <a:off x="304800" y="304800"/>
            <a:ext cx="8610600" cy="685800"/>
          </a:xfrm>
          <a:prstGeom prst="rect">
            <a:avLst/>
          </a:prstGeom>
        </p:spPr>
        <p:txBody>
          <a:bodyPr>
            <a:noAutofit/>
            <a:scene3d>
              <a:camera prst="orthographicFront"/>
              <a:lightRig rig="threePt" dir="t"/>
            </a:scene3d>
            <a:sp3d extrusionH="57150">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Como </a:t>
            </a:r>
            <a:r>
              <a:rPr kumimoji="0" lang="en-US" sz="3200" b="1" i="0" u="sng" strike="noStrike" kern="1200" cap="none" spc="-100" normalizeH="0" baseline="0" noProof="0" dirty="0" err="1"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Hacer</a:t>
            </a:r>
            <a:r>
              <a:rPr kumimoji="0" lang="en-US" sz="32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a:t>
            </a:r>
            <a:r>
              <a:rPr kumimoji="0" lang="en-US" sz="3200" b="1" i="0" u="sng" strike="noStrike" kern="1200" cap="none" spc="-100" normalizeH="0" baseline="0" noProof="0" dirty="0" err="1"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Una</a:t>
            </a:r>
            <a:r>
              <a:rPr kumimoji="0" lang="en-US" sz="32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a:t>
            </a:r>
            <a:r>
              <a:rPr kumimoji="0" lang="en-US" sz="3200" b="1" i="0" u="sng" strike="noStrike" kern="1200" cap="none" spc="-100" normalizeH="0" noProof="0" dirty="0" err="1"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Marcapàgina</a:t>
            </a:r>
            <a:r>
              <a:rPr kumimoji="0" lang="en-US" sz="32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de </a:t>
            </a:r>
            <a:r>
              <a:rPr kumimoji="0" lang="en-US" sz="3200" b="1" i="0" u="sng" strike="noStrike" kern="1200" cap="none" spc="-100" normalizeH="0" noProof="0" dirty="0" err="1"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Casos</a:t>
            </a:r>
            <a:r>
              <a:rPr kumimoji="0" lang="en-US" sz="32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Samurai con </a:t>
            </a:r>
            <a:r>
              <a:rPr kumimoji="0" lang="en-US" sz="3200" b="1" i="0" u="sng" strike="noStrike" kern="1200" cap="none" spc="-100" normalizeH="0" noProof="0" dirty="0" err="1"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Papiroflexia</a:t>
            </a:r>
            <a:endParaRPr kumimoji="0" lang="en-US" sz="32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91200"/>
            <a:ext cx="9144000" cy="685800"/>
          </a:xfrm>
        </p:spPr>
        <p:txBody>
          <a:bodyPr>
            <a:noAutofit/>
            <a:scene3d>
              <a:camera prst="orthographicFront"/>
              <a:lightRig rig="threePt" dir="t"/>
            </a:scene3d>
            <a:sp3d extrusionH="57150">
              <a:bevelT w="38100" h="38100"/>
            </a:sp3d>
          </a:bodyPr>
          <a:lstStyle/>
          <a:p>
            <a:pPr algn="ctr"/>
            <a:r>
              <a:rPr lang="en-US" sz="400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rPr>
              <a:t>How Do You Think Your Students Feel?</a:t>
            </a:r>
            <a:endParaRPr lang="en-US" sz="4000" dirty="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endParaRPr>
          </a:p>
        </p:txBody>
      </p:sp>
      <p:pic>
        <p:nvPicPr>
          <p:cNvPr id="44034" name="Picture 2" descr="http://www.1stopesl.com/images/mapSmaller.jpg"/>
          <p:cNvPicPr>
            <a:picLocks noChangeAspect="1" noChangeArrowheads="1"/>
          </p:cNvPicPr>
          <p:nvPr/>
        </p:nvPicPr>
        <p:blipFill>
          <a:blip r:embed="rId3" cstate="print"/>
          <a:srcRect/>
          <a:stretch>
            <a:fillRect/>
          </a:stretch>
        </p:blipFill>
        <p:spPr bwMode="auto">
          <a:xfrm>
            <a:off x="380999" y="914400"/>
            <a:ext cx="8402567" cy="4724400"/>
          </a:xfrm>
          <a:prstGeom prst="rect">
            <a:avLst/>
          </a:prstGeom>
          <a:noFill/>
        </p:spPr>
      </p:pic>
      <p:sp>
        <p:nvSpPr>
          <p:cNvPr id="11" name="Title 1"/>
          <p:cNvSpPr txBox="1">
            <a:spLocks/>
          </p:cNvSpPr>
          <p:nvPr/>
        </p:nvSpPr>
        <p:spPr>
          <a:xfrm>
            <a:off x="76200" y="228600"/>
            <a:ext cx="9144000" cy="609600"/>
          </a:xfrm>
          <a:prstGeom prst="rect">
            <a:avLst/>
          </a:prstGeom>
          <a:ln w="6350" cap="rnd">
            <a:noFill/>
          </a:ln>
        </p:spPr>
        <p:txBody>
          <a:bodyPr vert="horz" anchor="b" anchorCtr="0">
            <a:normAutofit/>
            <a:scene3d>
              <a:camera prst="orthographicFront"/>
              <a:lightRig rig="threePt" dir="t"/>
            </a:scene3d>
            <a:sp3d extrusionH="57150">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spc="-10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latin typeface="+mj-lt"/>
                <a:ea typeface="+mj-ea"/>
                <a:cs typeface="+mj-cs"/>
              </a:rPr>
              <a:t>If this exercise made you feel confused, isolated or ignorant…</a:t>
            </a:r>
            <a:endParaRPr kumimoji="0" lang="en-US" sz="2800" b="0" i="0" u="none" strike="noStrike" kern="1200" cap="none" spc="-100" normalizeH="0" baseline="0" noProof="0" dirty="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9601200" y="2514600"/>
            <a:ext cx="4245073" cy="304698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Teaching for Cultural Understanding…55</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Ways of Knowing in a Cultural Responsive Classroom…60</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Characteristics of Culturally Responsive Instruction…62</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Linguistic Differences in Today’s School…66</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English Language Learning…67</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What Makes Content Literacy Difficult for English Learners…69</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SOIP Model…74</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Adapting Instruction in Content Classrooms…76</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1" name="Content Placeholder 20"/>
          <p:cNvGraphicFramePr>
            <a:graphicFrameLocks noGrp="1"/>
          </p:cNvGraphicFramePr>
          <p:nvPr>
            <p:ph sz="half" idx="1"/>
          </p:nvPr>
        </p:nvGraphicFramePr>
        <p:xfrm>
          <a:off x="304800" y="914400"/>
          <a:ext cx="40386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64" name="Picture 4"/>
          <p:cNvPicPr>
            <a:picLocks noChangeAspect="1" noChangeArrowheads="1"/>
          </p:cNvPicPr>
          <p:nvPr/>
        </p:nvPicPr>
        <p:blipFill>
          <a:blip r:embed="rId8" cstate="print"/>
          <a:srcRect l="31250" t="10417" r="29375" b="4167"/>
          <a:stretch>
            <a:fillRect/>
          </a:stretch>
        </p:blipFill>
        <p:spPr bwMode="auto">
          <a:xfrm>
            <a:off x="4419600" y="823685"/>
            <a:ext cx="4343400" cy="5653315"/>
          </a:xfrm>
          <a:prstGeom prst="rect">
            <a:avLst/>
          </a:prstGeom>
          <a:noFill/>
          <a:ln w="9525">
            <a:noFill/>
            <a:miter lim="800000"/>
            <a:headEnd/>
            <a:tailEnd/>
          </a:ln>
        </p:spPr>
      </p:pic>
      <p:sp>
        <p:nvSpPr>
          <p:cNvPr id="19" name="Title 1"/>
          <p:cNvSpPr>
            <a:spLocks noGrp="1"/>
          </p:cNvSpPr>
          <p:nvPr>
            <p:ph type="title"/>
          </p:nvPr>
        </p:nvSpPr>
        <p:spPr>
          <a:xfrm>
            <a:off x="0" y="76200"/>
            <a:ext cx="9144000" cy="685800"/>
          </a:xfrm>
        </p:spPr>
        <p:txBody>
          <a:bodyPr>
            <a:normAutofit/>
            <a:scene3d>
              <a:camera prst="orthographicFront"/>
              <a:lightRig rig="threePt" dir="t"/>
            </a:scene3d>
            <a:sp3d extrusionH="57150">
              <a:bevelT w="38100" h="38100"/>
            </a:sp3d>
          </a:bodyPr>
          <a:lstStyle/>
          <a:p>
            <a:pPr algn="ctr"/>
            <a:r>
              <a:rPr lang="en-US" sz="2900" b="1" u="sng" spc="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rPr>
              <a:t>Linguistic Differences: Past, Present and Future</a:t>
            </a:r>
          </a:p>
        </p:txBody>
      </p:sp>
      <p:sp>
        <p:nvSpPr>
          <p:cNvPr id="22" name="TextBox 21"/>
          <p:cNvSpPr txBox="1"/>
          <p:nvPr/>
        </p:nvSpPr>
        <p:spPr>
          <a:xfrm>
            <a:off x="381000" y="3657600"/>
            <a:ext cx="3962400" cy="369332"/>
          </a:xfrm>
          <a:prstGeom prst="rect">
            <a:avLst/>
          </a:prstGeom>
          <a:noFill/>
        </p:spPr>
        <p:txBody>
          <a:bodyPr wrap="square" rtlCol="0">
            <a:spAutoFit/>
          </a:bodyPr>
          <a:lstStyle/>
          <a:p>
            <a:endParaRPr lang="en-US" dirty="0"/>
          </a:p>
        </p:txBody>
      </p:sp>
      <p:sp>
        <p:nvSpPr>
          <p:cNvPr id="25" name="Rounded Rectangle 4"/>
          <p:cNvSpPr/>
          <p:nvPr/>
        </p:nvSpPr>
        <p:spPr>
          <a:xfrm>
            <a:off x="304800" y="3505200"/>
            <a:ext cx="4038600" cy="297180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defTabSz="355600" rtl="0">
              <a:lnSpc>
                <a:spcPct val="90000"/>
              </a:lnSpc>
              <a:spcBef>
                <a:spcPct val="0"/>
              </a:spcBef>
              <a:spcAft>
                <a:spcPct val="35000"/>
              </a:spcAft>
            </a:pPr>
            <a:r>
              <a:rPr lang="en-US" sz="1500" b="1" kern="1200" dirty="0" smtClean="0">
                <a:solidFill>
                  <a:schemeClr val="tx1"/>
                </a:solidFill>
              </a:rPr>
              <a:t>The English Language </a:t>
            </a:r>
            <a:r>
              <a:rPr lang="en-US" sz="1500" b="1" dirty="0" smtClean="0">
                <a:solidFill>
                  <a:schemeClr val="tx1"/>
                </a:solidFill>
              </a:rPr>
              <a:t>L</a:t>
            </a:r>
            <a:r>
              <a:rPr lang="en-US" sz="1500" b="1" kern="1200" dirty="0" smtClean="0">
                <a:solidFill>
                  <a:schemeClr val="tx1"/>
                </a:solidFill>
              </a:rPr>
              <a:t>earner (ELL) student population continues to grow more rapidly than the student population as a whole. According to the National Center for Educational Statistics the general population has grown 9% from 1993 to 2003, while the ELL population has grown 65% in that same time. The ELL student population now comprises 10% of all students. By 2030, projections estimate that ELL students will make up 40% of all students in elementary and secondary schools. That means in a class of 30 students 12 students may have no idea  what you are saying.</a:t>
            </a:r>
            <a:endParaRPr lang="en-US" sz="1500" b="1" kern="12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half" idx="2"/>
          </p:nvPr>
        </p:nvGraphicFramePr>
        <p:xfrm>
          <a:off x="0" y="990600"/>
          <a:ext cx="91440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tle 1"/>
          <p:cNvSpPr txBox="1">
            <a:spLocks/>
          </p:cNvSpPr>
          <p:nvPr/>
        </p:nvSpPr>
        <p:spPr>
          <a:xfrm>
            <a:off x="304800" y="304800"/>
            <a:ext cx="8763000" cy="685800"/>
          </a:xfrm>
          <a:prstGeom prst="rect">
            <a:avLst/>
          </a:prstGeom>
        </p:spPr>
        <p:txBody>
          <a:bodyPr>
            <a:normAutofit/>
            <a:scene3d>
              <a:camera prst="orthographicFront"/>
              <a:lightRig rig="threePt" dir="t"/>
            </a:scene3d>
            <a:sp3d extrusionH="57150">
              <a:bevelT w="38100" h="3810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Finding</a:t>
            </a:r>
            <a:r>
              <a:rPr kumimoji="0" lang="en-US" sz="36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A</a:t>
            </a:r>
            <a:r>
              <a:rPr kumimoji="0" lang="en-US" sz="36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Different</a:t>
            </a:r>
            <a:r>
              <a:rPr kumimoji="0" lang="en-US" sz="3600" b="1" i="0" u="sng" strike="noStrike" kern="1200" cap="none" spc="-100" normalizeH="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rPr>
              <a:t> Approach…</a:t>
            </a:r>
            <a:endParaRPr kumimoji="0" lang="en-US" sz="3600" b="1" i="0" u="sng" strike="noStrike" kern="1200" cap="none" spc="-100" normalizeH="0" baseline="0" noProof="0" dirty="0" smtClean="0">
              <a:ln w="3200">
                <a:solidFill>
                  <a:srgbClr val="CC3300">
                    <a:alpha val="25000"/>
                  </a:srgbClr>
                </a:solidFill>
                <a:prstDash val="solid"/>
                <a:round/>
              </a:ln>
              <a:solidFill>
                <a:srgbClr val="CC3300"/>
              </a:solidFill>
              <a:effectLst>
                <a:outerShdw blurRad="50800" dist="38100" algn="l" rotWithShape="0">
                  <a:prstClr val="black">
                    <a:alpha val="40000"/>
                  </a:prstClr>
                </a:outerShdw>
              </a:effectLst>
              <a:uLnTx/>
              <a:uFillTx/>
              <a:latin typeface="+mj-lt"/>
              <a:ea typeface="+mj-ea"/>
              <a:cs typeface="+mj-cs"/>
            </a:endParaRPr>
          </a:p>
        </p:txBody>
      </p:sp>
      <p:sp>
        <p:nvSpPr>
          <p:cNvPr id="11" name="7-Point Star 10"/>
          <p:cNvSpPr/>
          <p:nvPr/>
        </p:nvSpPr>
        <p:spPr>
          <a:xfrm>
            <a:off x="3581400" y="838200"/>
            <a:ext cx="1905000" cy="1752600"/>
          </a:xfrm>
          <a:prstGeom prst="star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7-Point Star 11"/>
          <p:cNvSpPr/>
          <p:nvPr/>
        </p:nvSpPr>
        <p:spPr>
          <a:xfrm>
            <a:off x="1905000" y="1676400"/>
            <a:ext cx="1905000" cy="1752600"/>
          </a:xfrm>
          <a:prstGeom prst="star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7-Point Star 12"/>
          <p:cNvSpPr/>
          <p:nvPr/>
        </p:nvSpPr>
        <p:spPr>
          <a:xfrm>
            <a:off x="1447800" y="3429000"/>
            <a:ext cx="1905000" cy="1752600"/>
          </a:xfrm>
          <a:prstGeom prst="star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7-Point Star 13"/>
          <p:cNvSpPr/>
          <p:nvPr/>
        </p:nvSpPr>
        <p:spPr>
          <a:xfrm>
            <a:off x="2667000" y="4876800"/>
            <a:ext cx="1905000" cy="1752600"/>
          </a:xfrm>
          <a:prstGeom prst="star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7-Point Star 14"/>
          <p:cNvSpPr/>
          <p:nvPr/>
        </p:nvSpPr>
        <p:spPr>
          <a:xfrm>
            <a:off x="4572000" y="4876800"/>
            <a:ext cx="1905000" cy="1752600"/>
          </a:xfrm>
          <a:prstGeom prst="star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style.rotation</p:attrName>
                                        </p:attrNameLst>
                                      </p:cBhvr>
                                      <p:tavLst>
                                        <p:tav tm="0">
                                          <p:val>
                                            <p:fltVal val="720"/>
                                          </p:val>
                                        </p:tav>
                                        <p:tav tm="100000">
                                          <p:val>
                                            <p:fltVal val="0"/>
                                          </p:val>
                                        </p:tav>
                                      </p:tavLst>
                                    </p:anim>
                                    <p:anim calcmode="lin" valueType="num">
                                      <p:cBhvr>
                                        <p:cTn id="9" dur="2000" fill="hold"/>
                                        <p:tgtEl>
                                          <p:spTgt spid="11"/>
                                        </p:tgtEl>
                                        <p:attrNameLst>
                                          <p:attrName>ppt_h</p:attrName>
                                        </p:attrNameLst>
                                      </p:cBhvr>
                                      <p:tavLst>
                                        <p:tav tm="0">
                                          <p:val>
                                            <p:fltVal val="0"/>
                                          </p:val>
                                        </p:tav>
                                        <p:tav tm="100000">
                                          <p:val>
                                            <p:strVal val="#ppt_h"/>
                                          </p:val>
                                        </p:tav>
                                      </p:tavLst>
                                    </p:anim>
                                    <p:anim calcmode="lin" valueType="num">
                                      <p:cBhvr>
                                        <p:cTn id="10" dur="2000" fill="hold"/>
                                        <p:tgtEl>
                                          <p:spTgt spid="1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 presetClass="exit" presetSubtype="0" fill="hold" grpId="1" nodeType="afterEffect">
                                  <p:stCondLst>
                                    <p:cond delay="2000"/>
                                  </p:stCondLst>
                                  <p:childTnLst>
                                    <p:set>
                                      <p:cBhvr>
                                        <p:cTn id="13" dur="1" fill="hold">
                                          <p:stCondLst>
                                            <p:cond delay="0"/>
                                          </p:stCondLst>
                                        </p:cTn>
                                        <p:tgtEl>
                                          <p:spTgt spid="11"/>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anim calcmode="lin" valueType="num">
                                      <p:cBhvr>
                                        <p:cTn id="19" dur="2000" fill="hold"/>
                                        <p:tgtEl>
                                          <p:spTgt spid="12"/>
                                        </p:tgtEl>
                                        <p:attrNameLst>
                                          <p:attrName>style.rotation</p:attrName>
                                        </p:attrNameLst>
                                      </p:cBhvr>
                                      <p:tavLst>
                                        <p:tav tm="0">
                                          <p:val>
                                            <p:fltVal val="720"/>
                                          </p:val>
                                        </p:tav>
                                        <p:tav tm="100000">
                                          <p:val>
                                            <p:fltVal val="0"/>
                                          </p:val>
                                        </p:tav>
                                      </p:tavLst>
                                    </p:anim>
                                    <p:anim calcmode="lin" valueType="num">
                                      <p:cBhvr>
                                        <p:cTn id="20" dur="2000" fill="hold"/>
                                        <p:tgtEl>
                                          <p:spTgt spid="12"/>
                                        </p:tgtEl>
                                        <p:attrNameLst>
                                          <p:attrName>ppt_h</p:attrName>
                                        </p:attrNameLst>
                                      </p:cBhvr>
                                      <p:tavLst>
                                        <p:tav tm="0">
                                          <p:val>
                                            <p:fltVal val="0"/>
                                          </p:val>
                                        </p:tav>
                                        <p:tav tm="100000">
                                          <p:val>
                                            <p:strVal val="#ppt_h"/>
                                          </p:val>
                                        </p:tav>
                                      </p:tavLst>
                                    </p:anim>
                                    <p:anim calcmode="lin" valueType="num">
                                      <p:cBhvr>
                                        <p:cTn id="21" dur="2000" fill="hold"/>
                                        <p:tgtEl>
                                          <p:spTgt spid="12"/>
                                        </p:tgtEl>
                                        <p:attrNameLst>
                                          <p:attrName>ppt_w</p:attrName>
                                        </p:attrNameLst>
                                      </p:cBhvr>
                                      <p:tavLst>
                                        <p:tav tm="0">
                                          <p:val>
                                            <p:fltVal val="0"/>
                                          </p:val>
                                        </p:tav>
                                        <p:tav tm="100000">
                                          <p:val>
                                            <p:strVal val="#ppt_w"/>
                                          </p:val>
                                        </p:tav>
                                      </p:tavLst>
                                    </p:anim>
                                  </p:childTnLst>
                                </p:cTn>
                              </p:par>
                            </p:childTnLst>
                          </p:cTn>
                        </p:par>
                        <p:par>
                          <p:cTn id="22" fill="hold">
                            <p:stCondLst>
                              <p:cond delay="2000"/>
                            </p:stCondLst>
                            <p:childTnLst>
                              <p:par>
                                <p:cTn id="23" presetID="1" presetClass="exit" presetSubtype="0" fill="hold" grpId="1" nodeType="afterEffect">
                                  <p:stCondLst>
                                    <p:cond delay="2000"/>
                                  </p:stCondLst>
                                  <p:childTnLst>
                                    <p:set>
                                      <p:cBhvr>
                                        <p:cTn id="24" dur="1" fill="hold">
                                          <p:stCondLst>
                                            <p:cond delay="0"/>
                                          </p:stCondLst>
                                        </p:cTn>
                                        <p:tgtEl>
                                          <p:spTgt spid="1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anim calcmode="lin" valueType="num">
                                      <p:cBhvr>
                                        <p:cTn id="30" dur="2000" fill="hold"/>
                                        <p:tgtEl>
                                          <p:spTgt spid="13"/>
                                        </p:tgtEl>
                                        <p:attrNameLst>
                                          <p:attrName>style.rotation</p:attrName>
                                        </p:attrNameLst>
                                      </p:cBhvr>
                                      <p:tavLst>
                                        <p:tav tm="0">
                                          <p:val>
                                            <p:fltVal val="720"/>
                                          </p:val>
                                        </p:tav>
                                        <p:tav tm="100000">
                                          <p:val>
                                            <p:fltVal val="0"/>
                                          </p:val>
                                        </p:tav>
                                      </p:tavLst>
                                    </p:anim>
                                    <p:anim calcmode="lin" valueType="num">
                                      <p:cBhvr>
                                        <p:cTn id="31" dur="2000" fill="hold"/>
                                        <p:tgtEl>
                                          <p:spTgt spid="13"/>
                                        </p:tgtEl>
                                        <p:attrNameLst>
                                          <p:attrName>ppt_h</p:attrName>
                                        </p:attrNameLst>
                                      </p:cBhvr>
                                      <p:tavLst>
                                        <p:tav tm="0">
                                          <p:val>
                                            <p:fltVal val="0"/>
                                          </p:val>
                                        </p:tav>
                                        <p:tav tm="100000">
                                          <p:val>
                                            <p:strVal val="#ppt_h"/>
                                          </p:val>
                                        </p:tav>
                                      </p:tavLst>
                                    </p:anim>
                                    <p:anim calcmode="lin" valueType="num">
                                      <p:cBhvr>
                                        <p:cTn id="32" dur="2000" fill="hold"/>
                                        <p:tgtEl>
                                          <p:spTgt spid="13"/>
                                        </p:tgtEl>
                                        <p:attrNameLst>
                                          <p:attrName>ppt_w</p:attrName>
                                        </p:attrNameLst>
                                      </p:cBhvr>
                                      <p:tavLst>
                                        <p:tav tm="0">
                                          <p:val>
                                            <p:fltVal val="0"/>
                                          </p:val>
                                        </p:tav>
                                        <p:tav tm="100000">
                                          <p:val>
                                            <p:strVal val="#ppt_w"/>
                                          </p:val>
                                        </p:tav>
                                      </p:tavLst>
                                    </p:anim>
                                  </p:childTnLst>
                                </p:cTn>
                              </p:par>
                            </p:childTnLst>
                          </p:cTn>
                        </p:par>
                        <p:par>
                          <p:cTn id="33" fill="hold">
                            <p:stCondLst>
                              <p:cond delay="2000"/>
                            </p:stCondLst>
                            <p:childTnLst>
                              <p:par>
                                <p:cTn id="34" presetID="1" presetClass="exit" presetSubtype="0" fill="hold" grpId="1" nodeType="afterEffect">
                                  <p:stCondLst>
                                    <p:cond delay="2000"/>
                                  </p:stCondLst>
                                  <p:childTnLst>
                                    <p:set>
                                      <p:cBhvr>
                                        <p:cTn id="35" dur="1" fill="hold">
                                          <p:stCondLst>
                                            <p:cond delay="0"/>
                                          </p:stCondLst>
                                        </p:cTn>
                                        <p:tgtEl>
                                          <p:spTgt spid="13"/>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5"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000"/>
                                        <p:tgtEl>
                                          <p:spTgt spid="14"/>
                                        </p:tgtEl>
                                      </p:cBhvr>
                                    </p:animEffect>
                                    <p:anim calcmode="lin" valueType="num">
                                      <p:cBhvr>
                                        <p:cTn id="41" dur="2000" fill="hold"/>
                                        <p:tgtEl>
                                          <p:spTgt spid="14"/>
                                        </p:tgtEl>
                                        <p:attrNameLst>
                                          <p:attrName>style.rotation</p:attrName>
                                        </p:attrNameLst>
                                      </p:cBhvr>
                                      <p:tavLst>
                                        <p:tav tm="0">
                                          <p:val>
                                            <p:fltVal val="720"/>
                                          </p:val>
                                        </p:tav>
                                        <p:tav tm="100000">
                                          <p:val>
                                            <p:fltVal val="0"/>
                                          </p:val>
                                        </p:tav>
                                      </p:tavLst>
                                    </p:anim>
                                    <p:anim calcmode="lin" valueType="num">
                                      <p:cBhvr>
                                        <p:cTn id="42" dur="2000" fill="hold"/>
                                        <p:tgtEl>
                                          <p:spTgt spid="14"/>
                                        </p:tgtEl>
                                        <p:attrNameLst>
                                          <p:attrName>ppt_h</p:attrName>
                                        </p:attrNameLst>
                                      </p:cBhvr>
                                      <p:tavLst>
                                        <p:tav tm="0">
                                          <p:val>
                                            <p:fltVal val="0"/>
                                          </p:val>
                                        </p:tav>
                                        <p:tav tm="100000">
                                          <p:val>
                                            <p:strVal val="#ppt_h"/>
                                          </p:val>
                                        </p:tav>
                                      </p:tavLst>
                                    </p:anim>
                                    <p:anim calcmode="lin" valueType="num">
                                      <p:cBhvr>
                                        <p:cTn id="43" dur="2000" fill="hold"/>
                                        <p:tgtEl>
                                          <p:spTgt spid="14"/>
                                        </p:tgtEl>
                                        <p:attrNameLst>
                                          <p:attrName>ppt_w</p:attrName>
                                        </p:attrNameLst>
                                      </p:cBhvr>
                                      <p:tavLst>
                                        <p:tav tm="0">
                                          <p:val>
                                            <p:fltVal val="0"/>
                                          </p:val>
                                        </p:tav>
                                        <p:tav tm="100000">
                                          <p:val>
                                            <p:strVal val="#ppt_w"/>
                                          </p:val>
                                        </p:tav>
                                      </p:tavLst>
                                    </p:anim>
                                  </p:childTnLst>
                                </p:cTn>
                              </p:par>
                            </p:childTnLst>
                          </p:cTn>
                        </p:par>
                        <p:par>
                          <p:cTn id="44" fill="hold">
                            <p:stCondLst>
                              <p:cond delay="2000"/>
                            </p:stCondLst>
                            <p:childTnLst>
                              <p:par>
                                <p:cTn id="45" presetID="1" presetClass="exit" presetSubtype="0" fill="hold" grpId="1" nodeType="afterEffect">
                                  <p:stCondLst>
                                    <p:cond delay="2000"/>
                                  </p:stCondLst>
                                  <p:childTnLst>
                                    <p:set>
                                      <p:cBhvr>
                                        <p:cTn id="46" dur="1" fill="hold">
                                          <p:stCondLst>
                                            <p:cond delay="0"/>
                                          </p:stCondLst>
                                        </p:cTn>
                                        <p:tgtEl>
                                          <p:spTgt spid="1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35"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2000"/>
                                        <p:tgtEl>
                                          <p:spTgt spid="15"/>
                                        </p:tgtEl>
                                      </p:cBhvr>
                                    </p:animEffect>
                                    <p:anim calcmode="lin" valueType="num">
                                      <p:cBhvr>
                                        <p:cTn id="52" dur="2000" fill="hold"/>
                                        <p:tgtEl>
                                          <p:spTgt spid="15"/>
                                        </p:tgtEl>
                                        <p:attrNameLst>
                                          <p:attrName>style.rotation</p:attrName>
                                        </p:attrNameLst>
                                      </p:cBhvr>
                                      <p:tavLst>
                                        <p:tav tm="0">
                                          <p:val>
                                            <p:fltVal val="720"/>
                                          </p:val>
                                        </p:tav>
                                        <p:tav tm="100000">
                                          <p:val>
                                            <p:fltVal val="0"/>
                                          </p:val>
                                        </p:tav>
                                      </p:tavLst>
                                    </p:anim>
                                    <p:anim calcmode="lin" valueType="num">
                                      <p:cBhvr>
                                        <p:cTn id="53" dur="2000" fill="hold"/>
                                        <p:tgtEl>
                                          <p:spTgt spid="15"/>
                                        </p:tgtEl>
                                        <p:attrNameLst>
                                          <p:attrName>ppt_h</p:attrName>
                                        </p:attrNameLst>
                                      </p:cBhvr>
                                      <p:tavLst>
                                        <p:tav tm="0">
                                          <p:val>
                                            <p:fltVal val="0"/>
                                          </p:val>
                                        </p:tav>
                                        <p:tav tm="100000">
                                          <p:val>
                                            <p:strVal val="#ppt_h"/>
                                          </p:val>
                                        </p:tav>
                                      </p:tavLst>
                                    </p:anim>
                                    <p:anim calcmode="lin" valueType="num">
                                      <p:cBhvr>
                                        <p:cTn id="54" dur="2000" fill="hold"/>
                                        <p:tgtEl>
                                          <p:spTgt spid="15"/>
                                        </p:tgtEl>
                                        <p:attrNameLst>
                                          <p:attrName>ppt_w</p:attrName>
                                        </p:attrNameLst>
                                      </p:cBhvr>
                                      <p:tavLst>
                                        <p:tav tm="0">
                                          <p:val>
                                            <p:fltVal val="0"/>
                                          </p:val>
                                        </p:tav>
                                        <p:tav tm="100000">
                                          <p:val>
                                            <p:strVal val="#ppt_w"/>
                                          </p:val>
                                        </p:tav>
                                      </p:tavLst>
                                    </p:anim>
                                  </p:childTnLst>
                                </p:cTn>
                              </p:par>
                            </p:childTnLst>
                          </p:cTn>
                        </p:par>
                        <p:par>
                          <p:cTn id="55" fill="hold">
                            <p:stCondLst>
                              <p:cond delay="2000"/>
                            </p:stCondLst>
                            <p:childTnLst>
                              <p:par>
                                <p:cTn id="56" presetID="1" presetClass="exit" presetSubtype="0" fill="hold" grpId="1" nodeType="afterEffect">
                                  <p:stCondLst>
                                    <p:cond delay="2000"/>
                                  </p:stCondLst>
                                  <p:childTnLst>
                                    <p:set>
                                      <p:cBhvr>
                                        <p:cTn id="57"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5589</TotalTime>
  <Words>2448</Words>
  <Application>Microsoft Office PowerPoint</Application>
  <PresentationFormat>On-screen Show (4:3)</PresentationFormat>
  <Paragraphs>223</Paragraphs>
  <Slides>15</Slides>
  <Notes>15</Notes>
  <HiddenSlides>0</HiddenSlides>
  <MMClips>2</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Paper</vt:lpstr>
      <vt:lpstr>Culturally Responsive Teaching in Diverse Classrooms</vt:lpstr>
      <vt:lpstr>Slide 2</vt:lpstr>
      <vt:lpstr>Slide 3</vt:lpstr>
      <vt:lpstr>Spectrum of Multicultural Instructional Approaches</vt:lpstr>
      <vt:lpstr>Creating a Culturally Responsive Classroom</vt:lpstr>
      <vt:lpstr>Slide 6</vt:lpstr>
      <vt:lpstr>How Do You Think Your Students Feel?</vt:lpstr>
      <vt:lpstr>Linguistic Differences: Past, Present and Future</vt:lpstr>
      <vt:lpstr>Slide 9</vt:lpstr>
      <vt:lpstr>Slide 10</vt:lpstr>
      <vt:lpstr>Teaching With The Diverse Learner In Mind</vt:lpstr>
      <vt:lpstr>Slide 12</vt:lpstr>
      <vt:lpstr>Slide 13</vt:lpstr>
      <vt:lpstr>Slide 14</vt:lpstr>
      <vt:lpstr>Slide 15</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Corporate Edition</dc:creator>
  <cp:lastModifiedBy>Corporate Edition</cp:lastModifiedBy>
  <cp:revision>539</cp:revision>
  <dcterms:created xsi:type="dcterms:W3CDTF">2011-02-22T17:25:05Z</dcterms:created>
  <dcterms:modified xsi:type="dcterms:W3CDTF">2011-03-09T21:26:52Z</dcterms:modified>
</cp:coreProperties>
</file>